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5" r:id="rId3"/>
    <p:sldId id="306" r:id="rId4"/>
    <p:sldId id="308" r:id="rId5"/>
    <p:sldId id="307" r:id="rId6"/>
    <p:sldId id="309" r:id="rId7"/>
    <p:sldId id="310" r:id="rId8"/>
    <p:sldId id="311" r:id="rId9"/>
    <p:sldId id="312" r:id="rId10"/>
    <p:sldId id="313" r:id="rId11"/>
    <p:sldId id="264" r:id="rId12"/>
    <p:sldId id="261" r:id="rId13"/>
    <p:sldId id="262" r:id="rId14"/>
    <p:sldId id="263" r:id="rId15"/>
    <p:sldId id="266" r:id="rId16"/>
    <p:sldId id="314" r:id="rId17"/>
    <p:sldId id="267" r:id="rId18"/>
    <p:sldId id="272" r:id="rId19"/>
    <p:sldId id="269" r:id="rId20"/>
    <p:sldId id="270" r:id="rId21"/>
    <p:sldId id="268" r:id="rId22"/>
    <p:sldId id="273" r:id="rId23"/>
    <p:sldId id="265" r:id="rId24"/>
    <p:sldId id="274" r:id="rId25"/>
    <p:sldId id="275" r:id="rId26"/>
    <p:sldId id="276" r:id="rId27"/>
    <p:sldId id="277" r:id="rId28"/>
    <p:sldId id="278" r:id="rId29"/>
    <p:sldId id="279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80" r:id="rId40"/>
    <p:sldId id="291" r:id="rId41"/>
    <p:sldId id="290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6858000" cy="12192000"/>
  <p:notesSz cx="6858000" cy="1219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>
      <p:cViewPr varScale="1">
        <p:scale>
          <a:sx n="44" d="100"/>
          <a:sy n="44" d="100"/>
        </p:scale>
        <p:origin x="306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350" y="3779520"/>
            <a:ext cx="582930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6827520"/>
            <a:ext cx="4800600" cy="304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2804160"/>
            <a:ext cx="2983230" cy="8046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2804160"/>
            <a:ext cx="2983230" cy="8046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75843" y="344424"/>
            <a:ext cx="6315710" cy="11490960"/>
          </a:xfrm>
          <a:custGeom>
            <a:avLst/>
            <a:gdLst/>
            <a:ahLst/>
            <a:cxnLst/>
            <a:rect l="l" t="t" r="r" b="b"/>
            <a:pathLst>
              <a:path w="6315709" h="11490960">
                <a:moveTo>
                  <a:pt x="5262880" y="0"/>
                </a:moveTo>
                <a:lnTo>
                  <a:pt x="1052576" y="0"/>
                </a:lnTo>
                <a:lnTo>
                  <a:pt x="1004395" y="1083"/>
                </a:lnTo>
                <a:lnTo>
                  <a:pt x="956770" y="4301"/>
                </a:lnTo>
                <a:lnTo>
                  <a:pt x="909748" y="9609"/>
                </a:lnTo>
                <a:lnTo>
                  <a:pt x="863375" y="16959"/>
                </a:lnTo>
                <a:lnTo>
                  <a:pt x="817697" y="26306"/>
                </a:lnTo>
                <a:lnTo>
                  <a:pt x="772761" y="37601"/>
                </a:lnTo>
                <a:lnTo>
                  <a:pt x="728613" y="50801"/>
                </a:lnTo>
                <a:lnTo>
                  <a:pt x="685299" y="65856"/>
                </a:lnTo>
                <a:lnTo>
                  <a:pt x="642867" y="82722"/>
                </a:lnTo>
                <a:lnTo>
                  <a:pt x="601363" y="101352"/>
                </a:lnTo>
                <a:lnTo>
                  <a:pt x="560832" y="121699"/>
                </a:lnTo>
                <a:lnTo>
                  <a:pt x="521322" y="143716"/>
                </a:lnTo>
                <a:lnTo>
                  <a:pt x="482879" y="167359"/>
                </a:lnTo>
                <a:lnTo>
                  <a:pt x="445549" y="192579"/>
                </a:lnTo>
                <a:lnTo>
                  <a:pt x="409380" y="219330"/>
                </a:lnTo>
                <a:lnTo>
                  <a:pt x="374416" y="247566"/>
                </a:lnTo>
                <a:lnTo>
                  <a:pt x="340705" y="277241"/>
                </a:lnTo>
                <a:lnTo>
                  <a:pt x="308294" y="308308"/>
                </a:lnTo>
                <a:lnTo>
                  <a:pt x="277228" y="340720"/>
                </a:lnTo>
                <a:lnTo>
                  <a:pt x="247554" y="374432"/>
                </a:lnTo>
                <a:lnTo>
                  <a:pt x="219318" y="409396"/>
                </a:lnTo>
                <a:lnTo>
                  <a:pt x="192568" y="445566"/>
                </a:lnTo>
                <a:lnTo>
                  <a:pt x="167349" y="482896"/>
                </a:lnTo>
                <a:lnTo>
                  <a:pt x="143708" y="521339"/>
                </a:lnTo>
                <a:lnTo>
                  <a:pt x="121691" y="560849"/>
                </a:lnTo>
                <a:lnTo>
                  <a:pt x="101345" y="601379"/>
                </a:lnTo>
                <a:lnTo>
                  <a:pt x="82717" y="642883"/>
                </a:lnTo>
                <a:lnTo>
                  <a:pt x="65852" y="685315"/>
                </a:lnTo>
                <a:lnTo>
                  <a:pt x="50797" y="728627"/>
                </a:lnTo>
                <a:lnTo>
                  <a:pt x="37599" y="772774"/>
                </a:lnTo>
                <a:lnTo>
                  <a:pt x="26304" y="817709"/>
                </a:lnTo>
                <a:lnTo>
                  <a:pt x="16958" y="863385"/>
                </a:lnTo>
                <a:lnTo>
                  <a:pt x="9608" y="909756"/>
                </a:lnTo>
                <a:lnTo>
                  <a:pt x="4301" y="956776"/>
                </a:lnTo>
                <a:lnTo>
                  <a:pt x="1083" y="1004398"/>
                </a:lnTo>
                <a:lnTo>
                  <a:pt x="0" y="1052576"/>
                </a:lnTo>
                <a:lnTo>
                  <a:pt x="0" y="10438384"/>
                </a:lnTo>
                <a:lnTo>
                  <a:pt x="1083" y="10486564"/>
                </a:lnTo>
                <a:lnTo>
                  <a:pt x="4301" y="10534189"/>
                </a:lnTo>
                <a:lnTo>
                  <a:pt x="9608" y="10581211"/>
                </a:lnTo>
                <a:lnTo>
                  <a:pt x="16958" y="10627584"/>
                </a:lnTo>
                <a:lnTo>
                  <a:pt x="26304" y="10673262"/>
                </a:lnTo>
                <a:lnTo>
                  <a:pt x="37599" y="10718198"/>
                </a:lnTo>
                <a:lnTo>
                  <a:pt x="50797" y="10762346"/>
                </a:lnTo>
                <a:lnTo>
                  <a:pt x="65852" y="10805660"/>
                </a:lnTo>
                <a:lnTo>
                  <a:pt x="82717" y="10848092"/>
                </a:lnTo>
                <a:lnTo>
                  <a:pt x="101345" y="10889596"/>
                </a:lnTo>
                <a:lnTo>
                  <a:pt x="121691" y="10930127"/>
                </a:lnTo>
                <a:lnTo>
                  <a:pt x="143708" y="10969637"/>
                </a:lnTo>
                <a:lnTo>
                  <a:pt x="167349" y="11008080"/>
                </a:lnTo>
                <a:lnTo>
                  <a:pt x="192568" y="11045410"/>
                </a:lnTo>
                <a:lnTo>
                  <a:pt x="219318" y="11081579"/>
                </a:lnTo>
                <a:lnTo>
                  <a:pt x="247554" y="11116543"/>
                </a:lnTo>
                <a:lnTo>
                  <a:pt x="277228" y="11150254"/>
                </a:lnTo>
                <a:lnTo>
                  <a:pt x="308294" y="11182665"/>
                </a:lnTo>
                <a:lnTo>
                  <a:pt x="340705" y="11213731"/>
                </a:lnTo>
                <a:lnTo>
                  <a:pt x="374416" y="11243405"/>
                </a:lnTo>
                <a:lnTo>
                  <a:pt x="409380" y="11271641"/>
                </a:lnTo>
                <a:lnTo>
                  <a:pt x="445549" y="11298391"/>
                </a:lnTo>
                <a:lnTo>
                  <a:pt x="482879" y="11323610"/>
                </a:lnTo>
                <a:lnTo>
                  <a:pt x="521322" y="11347251"/>
                </a:lnTo>
                <a:lnTo>
                  <a:pt x="560832" y="11369268"/>
                </a:lnTo>
                <a:lnTo>
                  <a:pt x="601363" y="11389614"/>
                </a:lnTo>
                <a:lnTo>
                  <a:pt x="642867" y="11408242"/>
                </a:lnTo>
                <a:lnTo>
                  <a:pt x="685299" y="11425107"/>
                </a:lnTo>
                <a:lnTo>
                  <a:pt x="728613" y="11440162"/>
                </a:lnTo>
                <a:lnTo>
                  <a:pt x="772761" y="11453360"/>
                </a:lnTo>
                <a:lnTo>
                  <a:pt x="817697" y="11464655"/>
                </a:lnTo>
                <a:lnTo>
                  <a:pt x="863375" y="11474001"/>
                </a:lnTo>
                <a:lnTo>
                  <a:pt x="909748" y="11481351"/>
                </a:lnTo>
                <a:lnTo>
                  <a:pt x="956770" y="11486658"/>
                </a:lnTo>
                <a:lnTo>
                  <a:pt x="1004395" y="11489876"/>
                </a:lnTo>
                <a:lnTo>
                  <a:pt x="1052576" y="11490960"/>
                </a:lnTo>
                <a:lnTo>
                  <a:pt x="5262880" y="11490960"/>
                </a:lnTo>
                <a:lnTo>
                  <a:pt x="5311057" y="11489876"/>
                </a:lnTo>
                <a:lnTo>
                  <a:pt x="5358679" y="11486658"/>
                </a:lnTo>
                <a:lnTo>
                  <a:pt x="5405699" y="11481351"/>
                </a:lnTo>
                <a:lnTo>
                  <a:pt x="5452070" y="11474001"/>
                </a:lnTo>
                <a:lnTo>
                  <a:pt x="5497746" y="11464655"/>
                </a:lnTo>
                <a:lnTo>
                  <a:pt x="5542681" y="11453360"/>
                </a:lnTo>
                <a:lnTo>
                  <a:pt x="5586828" y="11440162"/>
                </a:lnTo>
                <a:lnTo>
                  <a:pt x="5630140" y="11425107"/>
                </a:lnTo>
                <a:lnTo>
                  <a:pt x="5672572" y="11408242"/>
                </a:lnTo>
                <a:lnTo>
                  <a:pt x="5714076" y="11389614"/>
                </a:lnTo>
                <a:lnTo>
                  <a:pt x="5754606" y="11369268"/>
                </a:lnTo>
                <a:lnTo>
                  <a:pt x="5794116" y="11347251"/>
                </a:lnTo>
                <a:lnTo>
                  <a:pt x="5832559" y="11323610"/>
                </a:lnTo>
                <a:lnTo>
                  <a:pt x="5869889" y="11298391"/>
                </a:lnTo>
                <a:lnTo>
                  <a:pt x="5906059" y="11271641"/>
                </a:lnTo>
                <a:lnTo>
                  <a:pt x="5941023" y="11243405"/>
                </a:lnTo>
                <a:lnTo>
                  <a:pt x="5974735" y="11213731"/>
                </a:lnTo>
                <a:lnTo>
                  <a:pt x="6007147" y="11182665"/>
                </a:lnTo>
                <a:lnTo>
                  <a:pt x="6038214" y="11150254"/>
                </a:lnTo>
                <a:lnTo>
                  <a:pt x="6067889" y="11116543"/>
                </a:lnTo>
                <a:lnTo>
                  <a:pt x="6096125" y="11081579"/>
                </a:lnTo>
                <a:lnTo>
                  <a:pt x="6122876" y="11045410"/>
                </a:lnTo>
                <a:lnTo>
                  <a:pt x="6148096" y="11008080"/>
                </a:lnTo>
                <a:lnTo>
                  <a:pt x="6171739" y="10969637"/>
                </a:lnTo>
                <a:lnTo>
                  <a:pt x="6193756" y="10930127"/>
                </a:lnTo>
                <a:lnTo>
                  <a:pt x="6214103" y="10889596"/>
                </a:lnTo>
                <a:lnTo>
                  <a:pt x="6232733" y="10848092"/>
                </a:lnTo>
                <a:lnTo>
                  <a:pt x="6249599" y="10805660"/>
                </a:lnTo>
                <a:lnTo>
                  <a:pt x="6264654" y="10762346"/>
                </a:lnTo>
                <a:lnTo>
                  <a:pt x="6277854" y="10718198"/>
                </a:lnTo>
                <a:lnTo>
                  <a:pt x="6289149" y="10673262"/>
                </a:lnTo>
                <a:lnTo>
                  <a:pt x="6298496" y="10627584"/>
                </a:lnTo>
                <a:lnTo>
                  <a:pt x="6305846" y="10581211"/>
                </a:lnTo>
                <a:lnTo>
                  <a:pt x="6311154" y="10534189"/>
                </a:lnTo>
                <a:lnTo>
                  <a:pt x="6314372" y="10486564"/>
                </a:lnTo>
                <a:lnTo>
                  <a:pt x="6315456" y="10438384"/>
                </a:lnTo>
                <a:lnTo>
                  <a:pt x="6315456" y="1052576"/>
                </a:lnTo>
                <a:lnTo>
                  <a:pt x="6314372" y="1004398"/>
                </a:lnTo>
                <a:lnTo>
                  <a:pt x="6311154" y="956776"/>
                </a:lnTo>
                <a:lnTo>
                  <a:pt x="6305846" y="909756"/>
                </a:lnTo>
                <a:lnTo>
                  <a:pt x="6298496" y="863385"/>
                </a:lnTo>
                <a:lnTo>
                  <a:pt x="6289149" y="817709"/>
                </a:lnTo>
                <a:lnTo>
                  <a:pt x="6277854" y="772774"/>
                </a:lnTo>
                <a:lnTo>
                  <a:pt x="6264654" y="728627"/>
                </a:lnTo>
                <a:lnTo>
                  <a:pt x="6249599" y="685315"/>
                </a:lnTo>
                <a:lnTo>
                  <a:pt x="6232733" y="642883"/>
                </a:lnTo>
                <a:lnTo>
                  <a:pt x="6214103" y="601379"/>
                </a:lnTo>
                <a:lnTo>
                  <a:pt x="6193756" y="560849"/>
                </a:lnTo>
                <a:lnTo>
                  <a:pt x="6171739" y="521339"/>
                </a:lnTo>
                <a:lnTo>
                  <a:pt x="6148096" y="482896"/>
                </a:lnTo>
                <a:lnTo>
                  <a:pt x="6122876" y="445566"/>
                </a:lnTo>
                <a:lnTo>
                  <a:pt x="6096125" y="409396"/>
                </a:lnTo>
                <a:lnTo>
                  <a:pt x="6067889" y="374432"/>
                </a:lnTo>
                <a:lnTo>
                  <a:pt x="6038214" y="340720"/>
                </a:lnTo>
                <a:lnTo>
                  <a:pt x="6007147" y="308308"/>
                </a:lnTo>
                <a:lnTo>
                  <a:pt x="5974735" y="277241"/>
                </a:lnTo>
                <a:lnTo>
                  <a:pt x="5941023" y="247566"/>
                </a:lnTo>
                <a:lnTo>
                  <a:pt x="5906059" y="219330"/>
                </a:lnTo>
                <a:lnTo>
                  <a:pt x="5869889" y="192579"/>
                </a:lnTo>
                <a:lnTo>
                  <a:pt x="5832559" y="167359"/>
                </a:lnTo>
                <a:lnTo>
                  <a:pt x="5794116" y="143716"/>
                </a:lnTo>
                <a:lnTo>
                  <a:pt x="5754606" y="121699"/>
                </a:lnTo>
                <a:lnTo>
                  <a:pt x="5714076" y="101352"/>
                </a:lnTo>
                <a:lnTo>
                  <a:pt x="5672572" y="82722"/>
                </a:lnTo>
                <a:lnTo>
                  <a:pt x="5630140" y="65856"/>
                </a:lnTo>
                <a:lnTo>
                  <a:pt x="5586828" y="50801"/>
                </a:lnTo>
                <a:lnTo>
                  <a:pt x="5542681" y="37601"/>
                </a:lnTo>
                <a:lnTo>
                  <a:pt x="5497746" y="26306"/>
                </a:lnTo>
                <a:lnTo>
                  <a:pt x="5452070" y="16959"/>
                </a:lnTo>
                <a:lnTo>
                  <a:pt x="5405699" y="9609"/>
                </a:lnTo>
                <a:lnTo>
                  <a:pt x="5358679" y="4301"/>
                </a:lnTo>
                <a:lnTo>
                  <a:pt x="5311057" y="1083"/>
                </a:lnTo>
                <a:lnTo>
                  <a:pt x="52628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75843" y="344424"/>
            <a:ext cx="6315710" cy="11490960"/>
          </a:xfrm>
          <a:custGeom>
            <a:avLst/>
            <a:gdLst/>
            <a:ahLst/>
            <a:cxnLst/>
            <a:rect l="l" t="t" r="r" b="b"/>
            <a:pathLst>
              <a:path w="6315709" h="11490960">
                <a:moveTo>
                  <a:pt x="0" y="1052576"/>
                </a:moveTo>
                <a:lnTo>
                  <a:pt x="1083" y="1004398"/>
                </a:lnTo>
                <a:lnTo>
                  <a:pt x="4301" y="956776"/>
                </a:lnTo>
                <a:lnTo>
                  <a:pt x="9608" y="909756"/>
                </a:lnTo>
                <a:lnTo>
                  <a:pt x="16958" y="863385"/>
                </a:lnTo>
                <a:lnTo>
                  <a:pt x="26304" y="817709"/>
                </a:lnTo>
                <a:lnTo>
                  <a:pt x="37599" y="772774"/>
                </a:lnTo>
                <a:lnTo>
                  <a:pt x="50797" y="728627"/>
                </a:lnTo>
                <a:lnTo>
                  <a:pt x="65852" y="685315"/>
                </a:lnTo>
                <a:lnTo>
                  <a:pt x="82717" y="642883"/>
                </a:lnTo>
                <a:lnTo>
                  <a:pt x="101345" y="601379"/>
                </a:lnTo>
                <a:lnTo>
                  <a:pt x="121691" y="560849"/>
                </a:lnTo>
                <a:lnTo>
                  <a:pt x="143708" y="521339"/>
                </a:lnTo>
                <a:lnTo>
                  <a:pt x="167349" y="482896"/>
                </a:lnTo>
                <a:lnTo>
                  <a:pt x="192568" y="445566"/>
                </a:lnTo>
                <a:lnTo>
                  <a:pt x="219318" y="409396"/>
                </a:lnTo>
                <a:lnTo>
                  <a:pt x="247554" y="374432"/>
                </a:lnTo>
                <a:lnTo>
                  <a:pt x="277228" y="340720"/>
                </a:lnTo>
                <a:lnTo>
                  <a:pt x="308294" y="308308"/>
                </a:lnTo>
                <a:lnTo>
                  <a:pt x="340705" y="277241"/>
                </a:lnTo>
                <a:lnTo>
                  <a:pt x="374416" y="247566"/>
                </a:lnTo>
                <a:lnTo>
                  <a:pt x="409380" y="219330"/>
                </a:lnTo>
                <a:lnTo>
                  <a:pt x="445549" y="192579"/>
                </a:lnTo>
                <a:lnTo>
                  <a:pt x="482879" y="167359"/>
                </a:lnTo>
                <a:lnTo>
                  <a:pt x="521322" y="143716"/>
                </a:lnTo>
                <a:lnTo>
                  <a:pt x="560832" y="121699"/>
                </a:lnTo>
                <a:lnTo>
                  <a:pt x="601363" y="101352"/>
                </a:lnTo>
                <a:lnTo>
                  <a:pt x="642867" y="82722"/>
                </a:lnTo>
                <a:lnTo>
                  <a:pt x="685299" y="65856"/>
                </a:lnTo>
                <a:lnTo>
                  <a:pt x="728613" y="50801"/>
                </a:lnTo>
                <a:lnTo>
                  <a:pt x="772761" y="37601"/>
                </a:lnTo>
                <a:lnTo>
                  <a:pt x="817697" y="26306"/>
                </a:lnTo>
                <a:lnTo>
                  <a:pt x="863375" y="16959"/>
                </a:lnTo>
                <a:lnTo>
                  <a:pt x="909748" y="9609"/>
                </a:lnTo>
                <a:lnTo>
                  <a:pt x="956770" y="4301"/>
                </a:lnTo>
                <a:lnTo>
                  <a:pt x="1004395" y="1083"/>
                </a:lnTo>
                <a:lnTo>
                  <a:pt x="1052576" y="0"/>
                </a:lnTo>
                <a:lnTo>
                  <a:pt x="5262880" y="0"/>
                </a:lnTo>
                <a:lnTo>
                  <a:pt x="5311057" y="1083"/>
                </a:lnTo>
                <a:lnTo>
                  <a:pt x="5358679" y="4301"/>
                </a:lnTo>
                <a:lnTo>
                  <a:pt x="5405699" y="9609"/>
                </a:lnTo>
                <a:lnTo>
                  <a:pt x="5452070" y="16959"/>
                </a:lnTo>
                <a:lnTo>
                  <a:pt x="5497746" y="26306"/>
                </a:lnTo>
                <a:lnTo>
                  <a:pt x="5542681" y="37601"/>
                </a:lnTo>
                <a:lnTo>
                  <a:pt x="5586828" y="50801"/>
                </a:lnTo>
                <a:lnTo>
                  <a:pt x="5630140" y="65856"/>
                </a:lnTo>
                <a:lnTo>
                  <a:pt x="5672572" y="82722"/>
                </a:lnTo>
                <a:lnTo>
                  <a:pt x="5714076" y="101352"/>
                </a:lnTo>
                <a:lnTo>
                  <a:pt x="5754606" y="121699"/>
                </a:lnTo>
                <a:lnTo>
                  <a:pt x="5794116" y="143716"/>
                </a:lnTo>
                <a:lnTo>
                  <a:pt x="5832559" y="167359"/>
                </a:lnTo>
                <a:lnTo>
                  <a:pt x="5869889" y="192579"/>
                </a:lnTo>
                <a:lnTo>
                  <a:pt x="5906059" y="219330"/>
                </a:lnTo>
                <a:lnTo>
                  <a:pt x="5941023" y="247566"/>
                </a:lnTo>
                <a:lnTo>
                  <a:pt x="5974735" y="277241"/>
                </a:lnTo>
                <a:lnTo>
                  <a:pt x="6007147" y="308308"/>
                </a:lnTo>
                <a:lnTo>
                  <a:pt x="6038214" y="340720"/>
                </a:lnTo>
                <a:lnTo>
                  <a:pt x="6067889" y="374432"/>
                </a:lnTo>
                <a:lnTo>
                  <a:pt x="6096125" y="409396"/>
                </a:lnTo>
                <a:lnTo>
                  <a:pt x="6122876" y="445566"/>
                </a:lnTo>
                <a:lnTo>
                  <a:pt x="6148096" y="482896"/>
                </a:lnTo>
                <a:lnTo>
                  <a:pt x="6171739" y="521339"/>
                </a:lnTo>
                <a:lnTo>
                  <a:pt x="6193756" y="560849"/>
                </a:lnTo>
                <a:lnTo>
                  <a:pt x="6214103" y="601379"/>
                </a:lnTo>
                <a:lnTo>
                  <a:pt x="6232733" y="642883"/>
                </a:lnTo>
                <a:lnTo>
                  <a:pt x="6249599" y="685315"/>
                </a:lnTo>
                <a:lnTo>
                  <a:pt x="6264654" y="728627"/>
                </a:lnTo>
                <a:lnTo>
                  <a:pt x="6277854" y="772774"/>
                </a:lnTo>
                <a:lnTo>
                  <a:pt x="6289149" y="817709"/>
                </a:lnTo>
                <a:lnTo>
                  <a:pt x="6298496" y="863385"/>
                </a:lnTo>
                <a:lnTo>
                  <a:pt x="6305846" y="909756"/>
                </a:lnTo>
                <a:lnTo>
                  <a:pt x="6311154" y="956776"/>
                </a:lnTo>
                <a:lnTo>
                  <a:pt x="6314372" y="1004398"/>
                </a:lnTo>
                <a:lnTo>
                  <a:pt x="6315456" y="1052576"/>
                </a:lnTo>
                <a:lnTo>
                  <a:pt x="6315456" y="10438384"/>
                </a:lnTo>
                <a:lnTo>
                  <a:pt x="6314372" y="10486564"/>
                </a:lnTo>
                <a:lnTo>
                  <a:pt x="6311154" y="10534189"/>
                </a:lnTo>
                <a:lnTo>
                  <a:pt x="6305846" y="10581211"/>
                </a:lnTo>
                <a:lnTo>
                  <a:pt x="6298496" y="10627584"/>
                </a:lnTo>
                <a:lnTo>
                  <a:pt x="6289149" y="10673262"/>
                </a:lnTo>
                <a:lnTo>
                  <a:pt x="6277854" y="10718198"/>
                </a:lnTo>
                <a:lnTo>
                  <a:pt x="6264654" y="10762346"/>
                </a:lnTo>
                <a:lnTo>
                  <a:pt x="6249599" y="10805660"/>
                </a:lnTo>
                <a:lnTo>
                  <a:pt x="6232733" y="10848092"/>
                </a:lnTo>
                <a:lnTo>
                  <a:pt x="6214103" y="10889596"/>
                </a:lnTo>
                <a:lnTo>
                  <a:pt x="6193756" y="10930127"/>
                </a:lnTo>
                <a:lnTo>
                  <a:pt x="6171739" y="10969637"/>
                </a:lnTo>
                <a:lnTo>
                  <a:pt x="6148096" y="11008080"/>
                </a:lnTo>
                <a:lnTo>
                  <a:pt x="6122876" y="11045410"/>
                </a:lnTo>
                <a:lnTo>
                  <a:pt x="6096125" y="11081579"/>
                </a:lnTo>
                <a:lnTo>
                  <a:pt x="6067889" y="11116543"/>
                </a:lnTo>
                <a:lnTo>
                  <a:pt x="6038214" y="11150254"/>
                </a:lnTo>
                <a:lnTo>
                  <a:pt x="6007147" y="11182665"/>
                </a:lnTo>
                <a:lnTo>
                  <a:pt x="5974735" y="11213731"/>
                </a:lnTo>
                <a:lnTo>
                  <a:pt x="5941023" y="11243405"/>
                </a:lnTo>
                <a:lnTo>
                  <a:pt x="5906059" y="11271641"/>
                </a:lnTo>
                <a:lnTo>
                  <a:pt x="5869889" y="11298391"/>
                </a:lnTo>
                <a:lnTo>
                  <a:pt x="5832559" y="11323610"/>
                </a:lnTo>
                <a:lnTo>
                  <a:pt x="5794116" y="11347251"/>
                </a:lnTo>
                <a:lnTo>
                  <a:pt x="5754606" y="11369268"/>
                </a:lnTo>
                <a:lnTo>
                  <a:pt x="5714076" y="11389614"/>
                </a:lnTo>
                <a:lnTo>
                  <a:pt x="5672572" y="11408242"/>
                </a:lnTo>
                <a:lnTo>
                  <a:pt x="5630140" y="11425107"/>
                </a:lnTo>
                <a:lnTo>
                  <a:pt x="5586828" y="11440162"/>
                </a:lnTo>
                <a:lnTo>
                  <a:pt x="5542681" y="11453360"/>
                </a:lnTo>
                <a:lnTo>
                  <a:pt x="5497746" y="11464655"/>
                </a:lnTo>
                <a:lnTo>
                  <a:pt x="5452070" y="11474001"/>
                </a:lnTo>
                <a:lnTo>
                  <a:pt x="5405699" y="11481351"/>
                </a:lnTo>
                <a:lnTo>
                  <a:pt x="5358679" y="11486658"/>
                </a:lnTo>
                <a:lnTo>
                  <a:pt x="5311057" y="11489876"/>
                </a:lnTo>
                <a:lnTo>
                  <a:pt x="5262880" y="11490960"/>
                </a:lnTo>
                <a:lnTo>
                  <a:pt x="1052576" y="11490960"/>
                </a:lnTo>
                <a:lnTo>
                  <a:pt x="1004395" y="11489876"/>
                </a:lnTo>
                <a:lnTo>
                  <a:pt x="956770" y="11486658"/>
                </a:lnTo>
                <a:lnTo>
                  <a:pt x="909748" y="11481351"/>
                </a:lnTo>
                <a:lnTo>
                  <a:pt x="863375" y="11474001"/>
                </a:lnTo>
                <a:lnTo>
                  <a:pt x="817697" y="11464655"/>
                </a:lnTo>
                <a:lnTo>
                  <a:pt x="772761" y="11453360"/>
                </a:lnTo>
                <a:lnTo>
                  <a:pt x="728613" y="11440162"/>
                </a:lnTo>
                <a:lnTo>
                  <a:pt x="685299" y="11425107"/>
                </a:lnTo>
                <a:lnTo>
                  <a:pt x="642867" y="11408242"/>
                </a:lnTo>
                <a:lnTo>
                  <a:pt x="601363" y="11389614"/>
                </a:lnTo>
                <a:lnTo>
                  <a:pt x="560832" y="11369268"/>
                </a:lnTo>
                <a:lnTo>
                  <a:pt x="521322" y="11347251"/>
                </a:lnTo>
                <a:lnTo>
                  <a:pt x="482879" y="11323610"/>
                </a:lnTo>
                <a:lnTo>
                  <a:pt x="445549" y="11298391"/>
                </a:lnTo>
                <a:lnTo>
                  <a:pt x="409380" y="11271641"/>
                </a:lnTo>
                <a:lnTo>
                  <a:pt x="374416" y="11243405"/>
                </a:lnTo>
                <a:lnTo>
                  <a:pt x="340705" y="11213731"/>
                </a:lnTo>
                <a:lnTo>
                  <a:pt x="308294" y="11182665"/>
                </a:lnTo>
                <a:lnTo>
                  <a:pt x="277228" y="11150254"/>
                </a:lnTo>
                <a:lnTo>
                  <a:pt x="247554" y="11116543"/>
                </a:lnTo>
                <a:lnTo>
                  <a:pt x="219318" y="11081579"/>
                </a:lnTo>
                <a:lnTo>
                  <a:pt x="192568" y="11045410"/>
                </a:lnTo>
                <a:lnTo>
                  <a:pt x="167349" y="11008080"/>
                </a:lnTo>
                <a:lnTo>
                  <a:pt x="143708" y="10969637"/>
                </a:lnTo>
                <a:lnTo>
                  <a:pt x="121691" y="10930127"/>
                </a:lnTo>
                <a:lnTo>
                  <a:pt x="101345" y="10889596"/>
                </a:lnTo>
                <a:lnTo>
                  <a:pt x="82717" y="10848092"/>
                </a:lnTo>
                <a:lnTo>
                  <a:pt x="65852" y="10805660"/>
                </a:lnTo>
                <a:lnTo>
                  <a:pt x="50797" y="10762346"/>
                </a:lnTo>
                <a:lnTo>
                  <a:pt x="37599" y="10718198"/>
                </a:lnTo>
                <a:lnTo>
                  <a:pt x="26304" y="10673262"/>
                </a:lnTo>
                <a:lnTo>
                  <a:pt x="16958" y="10627584"/>
                </a:lnTo>
                <a:lnTo>
                  <a:pt x="9608" y="10581211"/>
                </a:lnTo>
                <a:lnTo>
                  <a:pt x="4301" y="10534189"/>
                </a:lnTo>
                <a:lnTo>
                  <a:pt x="1083" y="10486564"/>
                </a:lnTo>
                <a:lnTo>
                  <a:pt x="0" y="10438384"/>
                </a:lnTo>
                <a:lnTo>
                  <a:pt x="0" y="105257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03959" y="1307032"/>
            <a:ext cx="3450081" cy="10208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2822" y="2055470"/>
            <a:ext cx="4669790" cy="8348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1720" y="11338560"/>
            <a:ext cx="2194560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11338560"/>
            <a:ext cx="1577340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37760" y="11338560"/>
            <a:ext cx="1577340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png"/><Relationship Id="rId18" Type="http://schemas.openxmlformats.org/officeDocument/2006/relationships/image" Target="../media/image2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slide" Target="slide12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5" Type="http://schemas.openxmlformats.org/officeDocument/2006/relationships/slide" Target="slide18.xml"/><Relationship Id="rId10" Type="http://schemas.openxmlformats.org/officeDocument/2006/relationships/image" Target="../media/image16.jpg"/><Relationship Id="rId19" Type="http://schemas.openxmlformats.org/officeDocument/2006/relationships/image" Target="../media/image3.png"/><Relationship Id="rId4" Type="http://schemas.openxmlformats.org/officeDocument/2006/relationships/slide" Target="slide15.xml"/><Relationship Id="rId9" Type="http://schemas.openxmlformats.org/officeDocument/2006/relationships/image" Target="../media/image15.jp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26.png"/><Relationship Id="rId7" Type="http://schemas.openxmlformats.org/officeDocument/2006/relationships/image" Target="../media/image2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11.xml"/><Relationship Id="rId10" Type="http://schemas.openxmlformats.org/officeDocument/2006/relationships/image" Target="../media/image37.jpg"/><Relationship Id="rId4" Type="http://schemas.openxmlformats.org/officeDocument/2006/relationships/image" Target="../media/image2.png"/><Relationship Id="rId9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17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slide" Target="slide19.xml"/><Relationship Id="rId5" Type="http://schemas.openxmlformats.org/officeDocument/2006/relationships/image" Target="../media/image23.png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20.png"/><Relationship Id="rId14" Type="http://schemas.openxmlformats.org/officeDocument/2006/relationships/slide" Target="slide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23.png"/><Relationship Id="rId2" Type="http://schemas.openxmlformats.org/officeDocument/2006/relationships/slide" Target="slide1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5" Type="http://schemas.openxmlformats.org/officeDocument/2006/relationships/image" Target="../media/image21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slide" Target="slide21.xml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slide" Target="slide24.xml"/><Relationship Id="rId10" Type="http://schemas.openxmlformats.org/officeDocument/2006/relationships/image" Target="../media/image41.png"/><Relationship Id="rId4" Type="http://schemas.openxmlformats.org/officeDocument/2006/relationships/image" Target="../media/image51.png"/><Relationship Id="rId9" Type="http://schemas.openxmlformats.org/officeDocument/2006/relationships/image" Target="../media/image40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2.png"/><Relationship Id="rId18" Type="http://schemas.openxmlformats.org/officeDocument/2006/relationships/image" Target="../media/image57.jpg"/><Relationship Id="rId3" Type="http://schemas.openxmlformats.org/officeDocument/2006/relationships/image" Target="../media/image11.png"/><Relationship Id="rId21" Type="http://schemas.openxmlformats.org/officeDocument/2006/relationships/image" Target="../media/image24.png"/><Relationship Id="rId7" Type="http://schemas.openxmlformats.org/officeDocument/2006/relationships/image" Target="../media/image15.jpg"/><Relationship Id="rId12" Type="http://schemas.openxmlformats.org/officeDocument/2006/relationships/image" Target="../media/image21.png"/><Relationship Id="rId17" Type="http://schemas.openxmlformats.org/officeDocument/2006/relationships/image" Target="../media/image56.jpg"/><Relationship Id="rId2" Type="http://schemas.openxmlformats.org/officeDocument/2006/relationships/image" Target="../media/image7.png"/><Relationship Id="rId16" Type="http://schemas.openxmlformats.org/officeDocument/2006/relationships/image" Target="../media/image23.png"/><Relationship Id="rId20" Type="http://schemas.openxmlformats.org/officeDocument/2006/relationships/image" Target="../media/image5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11" Type="http://schemas.openxmlformats.org/officeDocument/2006/relationships/image" Target="../media/image55.png"/><Relationship Id="rId5" Type="http://schemas.openxmlformats.org/officeDocument/2006/relationships/image" Target="../media/image13.jpg"/><Relationship Id="rId15" Type="http://schemas.openxmlformats.org/officeDocument/2006/relationships/image" Target="../media/image3.png"/><Relationship Id="rId10" Type="http://schemas.openxmlformats.org/officeDocument/2006/relationships/image" Target="../media/image54.png"/><Relationship Id="rId19" Type="http://schemas.openxmlformats.org/officeDocument/2006/relationships/image" Target="../media/image58.jpg"/><Relationship Id="rId4" Type="http://schemas.openxmlformats.org/officeDocument/2006/relationships/image" Target="../media/image45.jpg"/><Relationship Id="rId9" Type="http://schemas.openxmlformats.org/officeDocument/2006/relationships/image" Target="../media/image17.jpg"/><Relationship Id="rId1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slide" Target="slide25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18" Type="http://schemas.openxmlformats.org/officeDocument/2006/relationships/slide" Target="slide26.xml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slide" Target="slide18.xm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61.png"/><Relationship Id="rId10" Type="http://schemas.openxmlformats.org/officeDocument/2006/relationships/image" Target="../media/image41.png"/><Relationship Id="rId19" Type="http://schemas.openxmlformats.org/officeDocument/2006/relationships/image" Target="../media/image64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slide" Target="slide27.xml"/><Relationship Id="rId2" Type="http://schemas.openxmlformats.org/officeDocument/2006/relationships/image" Target="../media/image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65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62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slide" Target="slide29.xml"/><Relationship Id="rId18" Type="http://schemas.openxmlformats.org/officeDocument/2006/relationships/image" Target="../media/image69.png"/><Relationship Id="rId3" Type="http://schemas.openxmlformats.org/officeDocument/2006/relationships/image" Target="../media/image3.png"/><Relationship Id="rId21" Type="http://schemas.openxmlformats.org/officeDocument/2006/relationships/image" Target="../media/image72.jp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68.jpg"/><Relationship Id="rId2" Type="http://schemas.openxmlformats.org/officeDocument/2006/relationships/image" Target="../media/image2.png"/><Relationship Id="rId16" Type="http://schemas.openxmlformats.org/officeDocument/2006/relationships/image" Target="../media/image67.jpg"/><Relationship Id="rId20" Type="http://schemas.openxmlformats.org/officeDocument/2006/relationships/image" Target="../media/image7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57.jpg"/><Relationship Id="rId23" Type="http://schemas.openxmlformats.org/officeDocument/2006/relationships/image" Target="../media/image24.png"/><Relationship Id="rId10" Type="http://schemas.openxmlformats.org/officeDocument/2006/relationships/image" Target="../media/image41.png"/><Relationship Id="rId19" Type="http://schemas.openxmlformats.org/officeDocument/2006/relationships/image" Target="../media/image70.jp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Relationship Id="rId22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2.png"/><Relationship Id="rId7" Type="http://schemas.openxmlformats.org/officeDocument/2006/relationships/image" Target="../media/image74.png"/><Relationship Id="rId12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0.png"/><Relationship Id="rId7" Type="http://schemas.openxmlformats.org/officeDocument/2006/relationships/image" Target="../media/image80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.png"/><Relationship Id="rId7" Type="http://schemas.openxmlformats.org/officeDocument/2006/relationships/slide" Target="slide3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2.png"/><Relationship Id="rId7" Type="http://schemas.openxmlformats.org/officeDocument/2006/relationships/image" Target="../media/image3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slide" Target="slide35.xml"/><Relationship Id="rId4" Type="http://schemas.openxmlformats.org/officeDocument/2006/relationships/image" Target="../media/image3.png"/><Relationship Id="rId9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5.png"/><Relationship Id="rId5" Type="http://schemas.openxmlformats.org/officeDocument/2006/relationships/image" Target="../media/image35.jpg"/><Relationship Id="rId10" Type="http://schemas.openxmlformats.org/officeDocument/2006/relationships/slide" Target="slide35.xml"/><Relationship Id="rId4" Type="http://schemas.openxmlformats.org/officeDocument/2006/relationships/image" Target="../media/image3.png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jp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slide" Target="slide40.xml"/><Relationship Id="rId3" Type="http://schemas.openxmlformats.org/officeDocument/2006/relationships/slide" Target="slide37.xml"/><Relationship Id="rId7" Type="http://schemas.openxmlformats.org/officeDocument/2006/relationships/image" Target="../media/image87.png"/><Relationship Id="rId12" Type="http://schemas.openxmlformats.org/officeDocument/2006/relationships/slide" Target="slide3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jpg"/><Relationship Id="rId11" Type="http://schemas.openxmlformats.org/officeDocument/2006/relationships/image" Target="../media/image93.png"/><Relationship Id="rId5" Type="http://schemas.openxmlformats.org/officeDocument/2006/relationships/image" Target="../media/image3.png"/><Relationship Id="rId10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66.png"/><Relationship Id="rId5" Type="http://schemas.openxmlformats.org/officeDocument/2006/relationships/image" Target="../media/image86.jp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65.png"/><Relationship Id="rId5" Type="http://schemas.openxmlformats.org/officeDocument/2006/relationships/image" Target="../media/image86.jpg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74.png"/><Relationship Id="rId12" Type="http://schemas.openxmlformats.org/officeDocument/2006/relationships/image" Target="../media/image9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slide" Target="slide40.xml"/><Relationship Id="rId5" Type="http://schemas.openxmlformats.org/officeDocument/2006/relationships/image" Target="../media/image3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slide" Target="slide30.xml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97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12" Type="http://schemas.openxmlformats.org/officeDocument/2006/relationships/image" Target="../media/image22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96.png"/><Relationship Id="rId4" Type="http://schemas.openxmlformats.org/officeDocument/2006/relationships/image" Target="../media/image2.png"/><Relationship Id="rId9" Type="http://schemas.openxmlformats.org/officeDocument/2006/relationships/slide" Target="slide34.xml"/><Relationship Id="rId1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2.png"/><Relationship Id="rId18" Type="http://schemas.openxmlformats.org/officeDocument/2006/relationships/image" Target="../media/image68.jp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71.jpg"/><Relationship Id="rId7" Type="http://schemas.openxmlformats.org/officeDocument/2006/relationships/slide" Target="slide42.xml"/><Relationship Id="rId12" Type="http://schemas.openxmlformats.org/officeDocument/2006/relationships/image" Target="../media/image41.png"/><Relationship Id="rId17" Type="http://schemas.openxmlformats.org/officeDocument/2006/relationships/image" Target="../media/image67.jpg"/><Relationship Id="rId25" Type="http://schemas.openxmlformats.org/officeDocument/2006/relationships/image" Target="../media/image35.jpg"/><Relationship Id="rId2" Type="http://schemas.openxmlformats.org/officeDocument/2006/relationships/image" Target="../media/image2.png"/><Relationship Id="rId16" Type="http://schemas.openxmlformats.org/officeDocument/2006/relationships/image" Target="../media/image57.jpg"/><Relationship Id="rId20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0.png"/><Relationship Id="rId24" Type="http://schemas.openxmlformats.org/officeDocument/2006/relationships/image" Target="../media/image73.png"/><Relationship Id="rId5" Type="http://schemas.openxmlformats.org/officeDocument/2006/relationships/slide" Target="slide11.xml"/><Relationship Id="rId15" Type="http://schemas.openxmlformats.org/officeDocument/2006/relationships/image" Target="../media/image44.png"/><Relationship Id="rId23" Type="http://schemas.openxmlformats.org/officeDocument/2006/relationships/image" Target="../media/image98.png"/><Relationship Id="rId10" Type="http://schemas.openxmlformats.org/officeDocument/2006/relationships/image" Target="../media/image21.png"/><Relationship Id="rId19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72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0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openxmlformats.org/officeDocument/2006/relationships/image" Target="../media/image101.png"/><Relationship Id="rId10" Type="http://schemas.openxmlformats.org/officeDocument/2006/relationships/image" Target="../media/image102.png"/><Relationship Id="rId4" Type="http://schemas.openxmlformats.org/officeDocument/2006/relationships/slide" Target="slide43.xml"/><Relationship Id="rId9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72.jp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71.jpg"/><Relationship Id="rId17" Type="http://schemas.openxmlformats.org/officeDocument/2006/relationships/image" Target="../media/image104.jpg"/><Relationship Id="rId2" Type="http://schemas.openxmlformats.org/officeDocument/2006/relationships/image" Target="../media/image2.png"/><Relationship Id="rId16" Type="http://schemas.openxmlformats.org/officeDocument/2006/relationships/slide" Target="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11" Type="http://schemas.openxmlformats.org/officeDocument/2006/relationships/image" Target="../media/image70.jpg"/><Relationship Id="rId5" Type="http://schemas.openxmlformats.org/officeDocument/2006/relationships/image" Target="../media/image23.png"/><Relationship Id="rId15" Type="http://schemas.openxmlformats.org/officeDocument/2006/relationships/image" Target="../media/image22.png"/><Relationship Id="rId10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67.jpg"/><Relationship Id="rId1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1.png"/><Relationship Id="rId3" Type="http://schemas.openxmlformats.org/officeDocument/2006/relationships/image" Target="../media/image104.jp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24.png"/><Relationship Id="rId10" Type="http://schemas.openxmlformats.org/officeDocument/2006/relationships/image" Target="../media/image108.png"/><Relationship Id="rId4" Type="http://schemas.openxmlformats.org/officeDocument/2006/relationships/slide" Target="slide43.xml"/><Relationship Id="rId9" Type="http://schemas.openxmlformats.org/officeDocument/2006/relationships/image" Target="../media/image3.png"/><Relationship Id="rId1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slide" Target="slide53.xml"/><Relationship Id="rId21" Type="http://schemas.openxmlformats.org/officeDocument/2006/relationships/image" Target="../media/image124.png"/><Relationship Id="rId7" Type="http://schemas.openxmlformats.org/officeDocument/2006/relationships/image" Target="../media/image109.png"/><Relationship Id="rId12" Type="http://schemas.openxmlformats.org/officeDocument/2006/relationships/slide" Target="slide46.xml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5.png"/><Relationship Id="rId24" Type="http://schemas.openxmlformats.org/officeDocument/2006/relationships/image" Target="../media/image127.png"/><Relationship Id="rId32" Type="http://schemas.openxmlformats.org/officeDocument/2006/relationships/image" Target="../media/image24.png"/><Relationship Id="rId5" Type="http://schemas.openxmlformats.org/officeDocument/2006/relationships/image" Target="../media/image3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112.pn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" Type="http://schemas.openxmlformats.org/officeDocument/2006/relationships/image" Target="../media/image2.png"/><Relationship Id="rId9" Type="http://schemas.openxmlformats.org/officeDocument/2006/relationships/image" Target="../media/image111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slide" Target="slide53.xml"/><Relationship Id="rId21" Type="http://schemas.openxmlformats.org/officeDocument/2006/relationships/image" Target="../media/image124.png"/><Relationship Id="rId7" Type="http://schemas.openxmlformats.org/officeDocument/2006/relationships/image" Target="../media/image109.png"/><Relationship Id="rId12" Type="http://schemas.openxmlformats.org/officeDocument/2006/relationships/slide" Target="slide47.xml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5.png"/><Relationship Id="rId24" Type="http://schemas.openxmlformats.org/officeDocument/2006/relationships/image" Target="../media/image127.png"/><Relationship Id="rId32" Type="http://schemas.openxmlformats.org/officeDocument/2006/relationships/image" Target="../media/image24.png"/><Relationship Id="rId5" Type="http://schemas.openxmlformats.org/officeDocument/2006/relationships/image" Target="../media/image3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112.pn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" Type="http://schemas.openxmlformats.org/officeDocument/2006/relationships/image" Target="../media/image2.png"/><Relationship Id="rId9" Type="http://schemas.openxmlformats.org/officeDocument/2006/relationships/image" Target="../media/image111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12" Type="http://schemas.openxmlformats.org/officeDocument/2006/relationships/slide" Target="slide48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65.png"/><Relationship Id="rId5" Type="http://schemas.openxmlformats.org/officeDocument/2006/relationships/image" Target="../media/image108.png"/><Relationship Id="rId10" Type="http://schemas.openxmlformats.org/officeDocument/2006/relationships/image" Target="../media/image137.png"/><Relationship Id="rId4" Type="http://schemas.openxmlformats.org/officeDocument/2006/relationships/image" Target="../media/image3.png"/><Relationship Id="rId9" Type="http://schemas.openxmlformats.org/officeDocument/2006/relationships/image" Target="../media/image112.png"/><Relationship Id="rId1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12" Type="http://schemas.openxmlformats.org/officeDocument/2006/relationships/image" Target="../media/image6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38.png"/><Relationship Id="rId5" Type="http://schemas.openxmlformats.org/officeDocument/2006/relationships/image" Target="../media/image108.png"/><Relationship Id="rId10" Type="http://schemas.openxmlformats.org/officeDocument/2006/relationships/slide" Target="slide49.xml"/><Relationship Id="rId4" Type="http://schemas.openxmlformats.org/officeDocument/2006/relationships/image" Target="../media/image3.png"/><Relationship Id="rId9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41.png"/><Relationship Id="rId18" Type="http://schemas.openxmlformats.org/officeDocument/2006/relationships/image" Target="../media/image145.png"/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12" Type="http://schemas.openxmlformats.org/officeDocument/2006/relationships/image" Target="../media/image140.png"/><Relationship Id="rId17" Type="http://schemas.openxmlformats.org/officeDocument/2006/relationships/slide" Target="slide43.xml"/><Relationship Id="rId2" Type="http://schemas.openxmlformats.org/officeDocument/2006/relationships/image" Target="../media/image135.png"/><Relationship Id="rId16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04.jpg"/><Relationship Id="rId5" Type="http://schemas.openxmlformats.org/officeDocument/2006/relationships/image" Target="../media/image108.png"/><Relationship Id="rId15" Type="http://schemas.openxmlformats.org/officeDocument/2006/relationships/image" Target="../media/image143.png"/><Relationship Id="rId10" Type="http://schemas.openxmlformats.org/officeDocument/2006/relationships/image" Target="../media/image112.png"/><Relationship Id="rId19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slide" Target="slide50.xml"/><Relationship Id="rId14" Type="http://schemas.openxmlformats.org/officeDocument/2006/relationships/image" Target="../media/image1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12" Type="http://schemas.openxmlformats.org/officeDocument/2006/relationships/image" Target="../media/image14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04.jpg"/><Relationship Id="rId5" Type="http://schemas.openxmlformats.org/officeDocument/2006/relationships/image" Target="../media/image108.png"/><Relationship Id="rId15" Type="http://schemas.openxmlformats.org/officeDocument/2006/relationships/image" Target="../media/image24.png"/><Relationship Id="rId10" Type="http://schemas.openxmlformats.org/officeDocument/2006/relationships/image" Target="../media/image146.png"/><Relationship Id="rId4" Type="http://schemas.openxmlformats.org/officeDocument/2006/relationships/image" Target="../media/image3.png"/><Relationship Id="rId9" Type="http://schemas.openxmlformats.org/officeDocument/2006/relationships/image" Target="../media/image112.png"/><Relationship Id="rId1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51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12" Type="http://schemas.openxmlformats.org/officeDocument/2006/relationships/image" Target="../media/image2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50.png"/><Relationship Id="rId5" Type="http://schemas.openxmlformats.org/officeDocument/2006/relationships/image" Target="../media/image108.png"/><Relationship Id="rId15" Type="http://schemas.openxmlformats.org/officeDocument/2006/relationships/image" Target="../media/image152.png"/><Relationship Id="rId10" Type="http://schemas.openxmlformats.org/officeDocument/2006/relationships/slide" Target="slide52.xml"/><Relationship Id="rId4" Type="http://schemas.openxmlformats.org/officeDocument/2006/relationships/image" Target="../media/image3.png"/><Relationship Id="rId9" Type="http://schemas.openxmlformats.org/officeDocument/2006/relationships/image" Target="../media/image112.png"/><Relationship Id="rId14" Type="http://schemas.openxmlformats.org/officeDocument/2006/relationships/slide" Target="slide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54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12" Type="http://schemas.openxmlformats.org/officeDocument/2006/relationships/slide" Target="slide53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53.png"/><Relationship Id="rId5" Type="http://schemas.openxmlformats.org/officeDocument/2006/relationships/image" Target="../media/image108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12.png"/><Relationship Id="rId14" Type="http://schemas.openxmlformats.org/officeDocument/2006/relationships/image" Target="../media/image1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152.png"/><Relationship Id="rId18" Type="http://schemas.openxmlformats.org/officeDocument/2006/relationships/image" Target="../media/image158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12" Type="http://schemas.openxmlformats.org/officeDocument/2006/relationships/image" Target="../media/image24.png"/><Relationship Id="rId17" Type="http://schemas.openxmlformats.org/officeDocument/2006/relationships/image" Target="../media/image86.jpg"/><Relationship Id="rId2" Type="http://schemas.openxmlformats.org/officeDocument/2006/relationships/image" Target="../media/image148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2.png"/><Relationship Id="rId5" Type="http://schemas.openxmlformats.org/officeDocument/2006/relationships/image" Target="../media/image108.png"/><Relationship Id="rId15" Type="http://schemas.openxmlformats.org/officeDocument/2006/relationships/image" Target="../media/image156.png"/><Relationship Id="rId10" Type="http://schemas.openxmlformats.org/officeDocument/2006/relationships/slide" Target="slide42.xml"/><Relationship Id="rId19" Type="http://schemas.openxmlformats.org/officeDocument/2006/relationships/image" Target="../media/image154.png"/><Relationship Id="rId4" Type="http://schemas.openxmlformats.org/officeDocument/2006/relationships/image" Target="../media/image3.png"/><Relationship Id="rId9" Type="http://schemas.openxmlformats.org/officeDocument/2006/relationships/image" Target="../media/image111.png"/><Relationship Id="rId14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9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91286"/>
            <a:ext cx="5327015" cy="10198100"/>
            <a:chOff x="717550" y="891286"/>
            <a:chExt cx="5327015" cy="1019810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2936747"/>
              <a:ext cx="4379976" cy="43799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BE34D-B3E2-C593-CDD4-BF644A28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B7CBD3D9-1870-7518-7BF7-299808FC6AC7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7935706-6B73-5F0A-BCC6-C4164309D4FD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E406194-3B85-025E-B936-D4A432D656FF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9206223-E697-067A-A866-F59597CC4F7F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E0742D8-9D8F-C55A-7B9F-FEDF23D8ED76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6B08AD15-1B48-D905-7D74-FD306B74388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971AD0-6E9A-6291-A845-70D99257026E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187257D6-C50B-4EA4-9921-10D5BD36308F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CECE1936-421B-DE21-3422-10A19B036A1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0207F4E8-5560-EC13-63D7-1079D945E1E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8466689B-7014-7279-7A28-3D2E1C8AB65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9D4CA7B1-0B53-38C8-FA13-A45ED64A1A5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26405E0C-0A9F-ED41-936F-D1679D2ABB7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10543225-3784-9CAA-F9C7-7C9EE98B355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1E8E0E38-30DE-2CCA-3E5B-FD011C617359}"/>
              </a:ext>
            </a:extLst>
          </p:cNvPr>
          <p:cNvSpPr txBox="1"/>
          <p:nvPr/>
        </p:nvSpPr>
        <p:spPr>
          <a:xfrm>
            <a:off x="2340574" y="6689158"/>
            <a:ext cx="216935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 Tri Saputra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2DCD107C-83A8-B927-9487-987BB96DFD8A}"/>
              </a:ext>
            </a:extLst>
          </p:cNvPr>
          <p:cNvSpPr txBox="1"/>
          <p:nvPr/>
        </p:nvSpPr>
        <p:spPr>
          <a:xfrm>
            <a:off x="2125875" y="7467600"/>
            <a:ext cx="259875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romirx24@gmail.com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hlinkClick r:id="rId8" action="ppaction://hlinksldjump"/>
            <a:extLst>
              <a:ext uri="{FF2B5EF4-FFF2-40B4-BE49-F238E27FC236}">
                <a16:creationId xmlns:a16="http://schemas.microsoft.com/office/drawing/2014/main" id="{EE8C994B-B7C1-E7D9-9F64-A77460B3AF7E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30569" y="8282176"/>
            <a:ext cx="1796862" cy="418362"/>
          </a:xfrm>
          <a:prstGeom prst="rect">
            <a:avLst/>
          </a:prstGeom>
        </p:spPr>
      </p:pic>
      <p:sp>
        <p:nvSpPr>
          <p:cNvPr id="30" name="object 16">
            <a:extLst>
              <a:ext uri="{FF2B5EF4-FFF2-40B4-BE49-F238E27FC236}">
                <a16:creationId xmlns:a16="http://schemas.microsoft.com/office/drawing/2014/main" id="{79EC16B9-5E17-50C5-B6B8-1F48A5FD8814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Log in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39B656BF-ED13-A011-1F7F-27A7D39639D1}"/>
              </a:ext>
            </a:extLst>
          </p:cNvPr>
          <p:cNvSpPr txBox="1"/>
          <p:nvPr/>
        </p:nvSpPr>
        <p:spPr>
          <a:xfrm>
            <a:off x="2914710" y="83058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Login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82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131" y="897636"/>
            <a:ext cx="5424678" cy="10162540"/>
            <a:chOff x="675131" y="897636"/>
            <a:chExt cx="5424678" cy="10162540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9735820"/>
            </a:xfrm>
            <a:custGeom>
              <a:avLst/>
              <a:gdLst/>
              <a:ahLst/>
              <a:cxnLst/>
              <a:rect l="l" t="t" r="r" b="b"/>
              <a:pathLst>
                <a:path w="5314315" h="9735820">
                  <a:moveTo>
                    <a:pt x="0" y="9735312"/>
                  </a:moveTo>
                  <a:lnTo>
                    <a:pt x="5314188" y="973531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35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96611" y="1059180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4" h="861060">
                  <a:moveTo>
                    <a:pt x="431291" y="0"/>
                  </a:moveTo>
                  <a:lnTo>
                    <a:pt x="384288" y="2526"/>
                  </a:lnTo>
                  <a:lnTo>
                    <a:pt x="338752" y="9931"/>
                  </a:lnTo>
                  <a:lnTo>
                    <a:pt x="294948" y="21951"/>
                  </a:lnTo>
                  <a:lnTo>
                    <a:pt x="253138" y="38324"/>
                  </a:lnTo>
                  <a:lnTo>
                    <a:pt x="213585" y="58786"/>
                  </a:lnTo>
                  <a:lnTo>
                    <a:pt x="176552" y="83076"/>
                  </a:lnTo>
                  <a:lnTo>
                    <a:pt x="142301" y="110929"/>
                  </a:lnTo>
                  <a:lnTo>
                    <a:pt x="111095" y="142084"/>
                  </a:lnTo>
                  <a:lnTo>
                    <a:pt x="83198" y="176278"/>
                  </a:lnTo>
                  <a:lnTo>
                    <a:pt x="58871" y="213247"/>
                  </a:lnTo>
                  <a:lnTo>
                    <a:pt x="38378" y="252729"/>
                  </a:lnTo>
                  <a:lnTo>
                    <a:pt x="21982" y="294461"/>
                  </a:lnTo>
                  <a:lnTo>
                    <a:pt x="9945" y="338180"/>
                  </a:lnTo>
                  <a:lnTo>
                    <a:pt x="2530" y="383624"/>
                  </a:lnTo>
                  <a:lnTo>
                    <a:pt x="0" y="430529"/>
                  </a:lnTo>
                  <a:lnTo>
                    <a:pt x="2530" y="477435"/>
                  </a:lnTo>
                  <a:lnTo>
                    <a:pt x="9945" y="522879"/>
                  </a:lnTo>
                  <a:lnTo>
                    <a:pt x="21982" y="566598"/>
                  </a:lnTo>
                  <a:lnTo>
                    <a:pt x="38378" y="608330"/>
                  </a:lnTo>
                  <a:lnTo>
                    <a:pt x="58871" y="647812"/>
                  </a:lnTo>
                  <a:lnTo>
                    <a:pt x="83198" y="684781"/>
                  </a:lnTo>
                  <a:lnTo>
                    <a:pt x="111095" y="718975"/>
                  </a:lnTo>
                  <a:lnTo>
                    <a:pt x="142301" y="750130"/>
                  </a:lnTo>
                  <a:lnTo>
                    <a:pt x="176552" y="777983"/>
                  </a:lnTo>
                  <a:lnTo>
                    <a:pt x="213585" y="802273"/>
                  </a:lnTo>
                  <a:lnTo>
                    <a:pt x="253138" y="822735"/>
                  </a:lnTo>
                  <a:lnTo>
                    <a:pt x="294948" y="839108"/>
                  </a:lnTo>
                  <a:lnTo>
                    <a:pt x="338752" y="851128"/>
                  </a:lnTo>
                  <a:lnTo>
                    <a:pt x="384288" y="858533"/>
                  </a:lnTo>
                  <a:lnTo>
                    <a:pt x="431291" y="861060"/>
                  </a:lnTo>
                  <a:lnTo>
                    <a:pt x="478295" y="858533"/>
                  </a:lnTo>
                  <a:lnTo>
                    <a:pt x="523831" y="851128"/>
                  </a:lnTo>
                  <a:lnTo>
                    <a:pt x="567635" y="839108"/>
                  </a:lnTo>
                  <a:lnTo>
                    <a:pt x="609445" y="822735"/>
                  </a:lnTo>
                  <a:lnTo>
                    <a:pt x="648998" y="802273"/>
                  </a:lnTo>
                  <a:lnTo>
                    <a:pt x="686031" y="777983"/>
                  </a:lnTo>
                  <a:lnTo>
                    <a:pt x="720282" y="750130"/>
                  </a:lnTo>
                  <a:lnTo>
                    <a:pt x="751488" y="718975"/>
                  </a:lnTo>
                  <a:lnTo>
                    <a:pt x="779385" y="684781"/>
                  </a:lnTo>
                  <a:lnTo>
                    <a:pt x="803712" y="647812"/>
                  </a:lnTo>
                  <a:lnTo>
                    <a:pt x="824205" y="608330"/>
                  </a:lnTo>
                  <a:lnTo>
                    <a:pt x="840601" y="566598"/>
                  </a:lnTo>
                  <a:lnTo>
                    <a:pt x="852638" y="522879"/>
                  </a:lnTo>
                  <a:lnTo>
                    <a:pt x="860053" y="477435"/>
                  </a:lnTo>
                  <a:lnTo>
                    <a:pt x="862584" y="430529"/>
                  </a:lnTo>
                  <a:lnTo>
                    <a:pt x="860053" y="383624"/>
                  </a:lnTo>
                  <a:lnTo>
                    <a:pt x="852638" y="338180"/>
                  </a:lnTo>
                  <a:lnTo>
                    <a:pt x="840601" y="294461"/>
                  </a:lnTo>
                  <a:lnTo>
                    <a:pt x="824205" y="252729"/>
                  </a:lnTo>
                  <a:lnTo>
                    <a:pt x="803712" y="213247"/>
                  </a:lnTo>
                  <a:lnTo>
                    <a:pt x="779385" y="176278"/>
                  </a:lnTo>
                  <a:lnTo>
                    <a:pt x="751488" y="142084"/>
                  </a:lnTo>
                  <a:lnTo>
                    <a:pt x="720282" y="110929"/>
                  </a:lnTo>
                  <a:lnTo>
                    <a:pt x="686031" y="83076"/>
                  </a:lnTo>
                  <a:lnTo>
                    <a:pt x="648998" y="58786"/>
                  </a:lnTo>
                  <a:lnTo>
                    <a:pt x="609445" y="38324"/>
                  </a:lnTo>
                  <a:lnTo>
                    <a:pt x="567635" y="21951"/>
                  </a:lnTo>
                  <a:lnTo>
                    <a:pt x="523831" y="9931"/>
                  </a:lnTo>
                  <a:lnTo>
                    <a:pt x="478295" y="2526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96611" y="1059180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4" h="861060">
                  <a:moveTo>
                    <a:pt x="0" y="430529"/>
                  </a:moveTo>
                  <a:lnTo>
                    <a:pt x="2530" y="383624"/>
                  </a:lnTo>
                  <a:lnTo>
                    <a:pt x="9945" y="338180"/>
                  </a:lnTo>
                  <a:lnTo>
                    <a:pt x="21982" y="294461"/>
                  </a:lnTo>
                  <a:lnTo>
                    <a:pt x="38378" y="252729"/>
                  </a:lnTo>
                  <a:lnTo>
                    <a:pt x="58871" y="213247"/>
                  </a:lnTo>
                  <a:lnTo>
                    <a:pt x="83198" y="176278"/>
                  </a:lnTo>
                  <a:lnTo>
                    <a:pt x="111095" y="142084"/>
                  </a:lnTo>
                  <a:lnTo>
                    <a:pt x="142301" y="110929"/>
                  </a:lnTo>
                  <a:lnTo>
                    <a:pt x="176552" y="83076"/>
                  </a:lnTo>
                  <a:lnTo>
                    <a:pt x="213585" y="58786"/>
                  </a:lnTo>
                  <a:lnTo>
                    <a:pt x="253138" y="38324"/>
                  </a:lnTo>
                  <a:lnTo>
                    <a:pt x="294948" y="21951"/>
                  </a:lnTo>
                  <a:lnTo>
                    <a:pt x="338752" y="9931"/>
                  </a:lnTo>
                  <a:lnTo>
                    <a:pt x="384288" y="2526"/>
                  </a:lnTo>
                  <a:lnTo>
                    <a:pt x="431291" y="0"/>
                  </a:lnTo>
                  <a:lnTo>
                    <a:pt x="478295" y="2526"/>
                  </a:lnTo>
                  <a:lnTo>
                    <a:pt x="523831" y="9931"/>
                  </a:lnTo>
                  <a:lnTo>
                    <a:pt x="567635" y="21951"/>
                  </a:lnTo>
                  <a:lnTo>
                    <a:pt x="609445" y="38324"/>
                  </a:lnTo>
                  <a:lnTo>
                    <a:pt x="648998" y="58786"/>
                  </a:lnTo>
                  <a:lnTo>
                    <a:pt x="686031" y="83076"/>
                  </a:lnTo>
                  <a:lnTo>
                    <a:pt x="720282" y="110929"/>
                  </a:lnTo>
                  <a:lnTo>
                    <a:pt x="751488" y="142084"/>
                  </a:lnTo>
                  <a:lnTo>
                    <a:pt x="779385" y="176278"/>
                  </a:lnTo>
                  <a:lnTo>
                    <a:pt x="803712" y="213247"/>
                  </a:lnTo>
                  <a:lnTo>
                    <a:pt x="824205" y="252729"/>
                  </a:lnTo>
                  <a:lnTo>
                    <a:pt x="840601" y="294461"/>
                  </a:lnTo>
                  <a:lnTo>
                    <a:pt x="852638" y="338180"/>
                  </a:lnTo>
                  <a:lnTo>
                    <a:pt x="860053" y="383624"/>
                  </a:lnTo>
                  <a:lnTo>
                    <a:pt x="862584" y="430529"/>
                  </a:lnTo>
                  <a:lnTo>
                    <a:pt x="860053" y="477435"/>
                  </a:lnTo>
                  <a:lnTo>
                    <a:pt x="852638" y="522879"/>
                  </a:lnTo>
                  <a:lnTo>
                    <a:pt x="840601" y="566598"/>
                  </a:lnTo>
                  <a:lnTo>
                    <a:pt x="824205" y="608330"/>
                  </a:lnTo>
                  <a:lnTo>
                    <a:pt x="803712" y="647812"/>
                  </a:lnTo>
                  <a:lnTo>
                    <a:pt x="779385" y="684781"/>
                  </a:lnTo>
                  <a:lnTo>
                    <a:pt x="751488" y="718975"/>
                  </a:lnTo>
                  <a:lnTo>
                    <a:pt x="720282" y="750130"/>
                  </a:lnTo>
                  <a:lnTo>
                    <a:pt x="686031" y="777983"/>
                  </a:lnTo>
                  <a:lnTo>
                    <a:pt x="648998" y="802273"/>
                  </a:lnTo>
                  <a:lnTo>
                    <a:pt x="609445" y="822735"/>
                  </a:lnTo>
                  <a:lnTo>
                    <a:pt x="567635" y="839108"/>
                  </a:lnTo>
                  <a:lnTo>
                    <a:pt x="523831" y="851128"/>
                  </a:lnTo>
                  <a:lnTo>
                    <a:pt x="478295" y="858533"/>
                  </a:lnTo>
                  <a:lnTo>
                    <a:pt x="431291" y="861060"/>
                  </a:lnTo>
                  <a:lnTo>
                    <a:pt x="384288" y="858533"/>
                  </a:lnTo>
                  <a:lnTo>
                    <a:pt x="338752" y="851128"/>
                  </a:lnTo>
                  <a:lnTo>
                    <a:pt x="294948" y="839108"/>
                  </a:lnTo>
                  <a:lnTo>
                    <a:pt x="253138" y="822735"/>
                  </a:lnTo>
                  <a:lnTo>
                    <a:pt x="213585" y="802273"/>
                  </a:lnTo>
                  <a:lnTo>
                    <a:pt x="176552" y="777983"/>
                  </a:lnTo>
                  <a:lnTo>
                    <a:pt x="142301" y="750130"/>
                  </a:lnTo>
                  <a:lnTo>
                    <a:pt x="111095" y="718975"/>
                  </a:lnTo>
                  <a:lnTo>
                    <a:pt x="83198" y="684781"/>
                  </a:lnTo>
                  <a:lnTo>
                    <a:pt x="58871" y="647812"/>
                  </a:lnTo>
                  <a:lnTo>
                    <a:pt x="38378" y="608330"/>
                  </a:lnTo>
                  <a:lnTo>
                    <a:pt x="21982" y="566598"/>
                  </a:lnTo>
                  <a:lnTo>
                    <a:pt x="9945" y="522879"/>
                  </a:lnTo>
                  <a:lnTo>
                    <a:pt x="2530" y="477435"/>
                  </a:lnTo>
                  <a:lnTo>
                    <a:pt x="0" y="430529"/>
                  </a:lnTo>
                  <a:close/>
                </a:path>
              </a:pathLst>
            </a:custGeom>
            <a:ln w="12699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4817" y="1186434"/>
              <a:ext cx="606551" cy="606551"/>
            </a:xfrm>
            <a:prstGeom prst="rect">
              <a:avLst/>
            </a:prstGeom>
          </p:spPr>
        </p:pic>
        <p:pic>
          <p:nvPicPr>
            <p:cNvPr id="8" name="object 8">
              <a:hlinkClick r:id="rId4" action="ppaction://hlinksldjump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788" y="1324355"/>
              <a:ext cx="3762755" cy="600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107" y="5269991"/>
              <a:ext cx="1272540" cy="20071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3867" y="5277612"/>
              <a:ext cx="1339595" cy="19994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720" y="5277612"/>
              <a:ext cx="1306068" cy="19933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387" y="7530083"/>
              <a:ext cx="1341120" cy="20589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8439" y="7530083"/>
              <a:ext cx="1341119" cy="20756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9055" y="7530083"/>
              <a:ext cx="1303020" cy="20756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131" y="9776459"/>
              <a:ext cx="5424678" cy="92430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91336" y="2089784"/>
            <a:ext cx="1572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HALLO,</a:t>
            </a:r>
            <a:r>
              <a:rPr sz="1800" spc="17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1144" y="2566416"/>
            <a:ext cx="5097017" cy="228066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880361" y="4221860"/>
            <a:ext cx="30308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BELUM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ADA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DAFTAR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BACAAN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NIH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7550" y="2737104"/>
            <a:ext cx="5327015" cy="8387080"/>
            <a:chOff x="717550" y="2737104"/>
            <a:chExt cx="5327015" cy="8387080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7895" y="2737104"/>
              <a:ext cx="804671" cy="1374647"/>
            </a:xfrm>
            <a:prstGeom prst="rect">
              <a:avLst/>
            </a:prstGeom>
          </p:spPr>
        </p:pic>
        <p:pic>
          <p:nvPicPr>
            <p:cNvPr id="21" name="object 21">
              <a:hlinkClick r:id="rId15" action="ppaction://hlinksldjump"/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8607" y="10030968"/>
              <a:ext cx="484631" cy="4831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92879" y="10034016"/>
              <a:ext cx="484631" cy="4831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39845" y="10731246"/>
              <a:ext cx="501650" cy="289560"/>
            </a:xfrm>
            <a:custGeom>
              <a:avLst/>
              <a:gdLst/>
              <a:ahLst/>
              <a:cxnLst/>
              <a:rect l="l" t="t" r="r" b="b"/>
              <a:pathLst>
                <a:path w="501650" h="289559">
                  <a:moveTo>
                    <a:pt x="453136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3136" y="289559"/>
                  </a:lnTo>
                  <a:lnTo>
                    <a:pt x="471928" y="285768"/>
                  </a:lnTo>
                  <a:lnTo>
                    <a:pt x="487267" y="275426"/>
                  </a:lnTo>
                  <a:lnTo>
                    <a:pt x="497605" y="260086"/>
                  </a:lnTo>
                  <a:lnTo>
                    <a:pt x="501395" y="241299"/>
                  </a:lnTo>
                  <a:lnTo>
                    <a:pt x="501395" y="48259"/>
                  </a:lnTo>
                  <a:lnTo>
                    <a:pt x="497605" y="29467"/>
                  </a:lnTo>
                  <a:lnTo>
                    <a:pt x="487267" y="14128"/>
                  </a:lnTo>
                  <a:lnTo>
                    <a:pt x="471928" y="3790"/>
                  </a:lnTo>
                  <a:lnTo>
                    <a:pt x="4531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39845" y="10731246"/>
              <a:ext cx="501650" cy="289560"/>
            </a:xfrm>
            <a:custGeom>
              <a:avLst/>
              <a:gdLst/>
              <a:ahLst/>
              <a:cxnLst/>
              <a:rect l="l" t="t" r="r" b="b"/>
              <a:pathLst>
                <a:path w="501650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3136" y="0"/>
                  </a:lnTo>
                  <a:lnTo>
                    <a:pt x="471928" y="3790"/>
                  </a:lnTo>
                  <a:lnTo>
                    <a:pt x="487267" y="14128"/>
                  </a:lnTo>
                  <a:lnTo>
                    <a:pt x="497605" y="29467"/>
                  </a:lnTo>
                  <a:lnTo>
                    <a:pt x="501395" y="48259"/>
                  </a:lnTo>
                  <a:lnTo>
                    <a:pt x="501395" y="241299"/>
                  </a:lnTo>
                  <a:lnTo>
                    <a:pt x="497605" y="260086"/>
                  </a:lnTo>
                  <a:lnTo>
                    <a:pt x="487267" y="275426"/>
                  </a:lnTo>
                  <a:lnTo>
                    <a:pt x="471928" y="285768"/>
                  </a:lnTo>
                  <a:lnTo>
                    <a:pt x="453136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75359" y="9915144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336803" y="0"/>
                  </a:moveTo>
                  <a:lnTo>
                    <a:pt x="287032" y="3503"/>
                  </a:lnTo>
                  <a:lnTo>
                    <a:pt x="239528" y="13679"/>
                  </a:lnTo>
                  <a:lnTo>
                    <a:pt x="194813" y="30028"/>
                  </a:lnTo>
                  <a:lnTo>
                    <a:pt x="153408" y="52051"/>
                  </a:lnTo>
                  <a:lnTo>
                    <a:pt x="115833" y="79248"/>
                  </a:lnTo>
                  <a:lnTo>
                    <a:pt x="82610" y="111119"/>
                  </a:lnTo>
                  <a:lnTo>
                    <a:pt x="54259" y="147163"/>
                  </a:lnTo>
                  <a:lnTo>
                    <a:pt x="31302" y="186882"/>
                  </a:lnTo>
                  <a:lnTo>
                    <a:pt x="14259" y="229776"/>
                  </a:lnTo>
                  <a:lnTo>
                    <a:pt x="3651" y="275344"/>
                  </a:lnTo>
                  <a:lnTo>
                    <a:pt x="0" y="323087"/>
                  </a:lnTo>
                  <a:lnTo>
                    <a:pt x="3651" y="370831"/>
                  </a:lnTo>
                  <a:lnTo>
                    <a:pt x="14259" y="416399"/>
                  </a:lnTo>
                  <a:lnTo>
                    <a:pt x="31302" y="459293"/>
                  </a:lnTo>
                  <a:lnTo>
                    <a:pt x="54259" y="499012"/>
                  </a:lnTo>
                  <a:lnTo>
                    <a:pt x="82610" y="535056"/>
                  </a:lnTo>
                  <a:lnTo>
                    <a:pt x="115833" y="566927"/>
                  </a:lnTo>
                  <a:lnTo>
                    <a:pt x="153408" y="594124"/>
                  </a:lnTo>
                  <a:lnTo>
                    <a:pt x="194813" y="616147"/>
                  </a:lnTo>
                  <a:lnTo>
                    <a:pt x="239528" y="632496"/>
                  </a:lnTo>
                  <a:lnTo>
                    <a:pt x="287032" y="642672"/>
                  </a:lnTo>
                  <a:lnTo>
                    <a:pt x="336803" y="646175"/>
                  </a:lnTo>
                  <a:lnTo>
                    <a:pt x="386584" y="642672"/>
                  </a:lnTo>
                  <a:lnTo>
                    <a:pt x="434093" y="632496"/>
                  </a:lnTo>
                  <a:lnTo>
                    <a:pt x="478810" y="616147"/>
                  </a:lnTo>
                  <a:lnTo>
                    <a:pt x="520216" y="594124"/>
                  </a:lnTo>
                  <a:lnTo>
                    <a:pt x="557789" y="566927"/>
                  </a:lnTo>
                  <a:lnTo>
                    <a:pt x="591010" y="535056"/>
                  </a:lnTo>
                  <a:lnTo>
                    <a:pt x="619357" y="499012"/>
                  </a:lnTo>
                  <a:lnTo>
                    <a:pt x="642311" y="459293"/>
                  </a:lnTo>
                  <a:lnTo>
                    <a:pt x="659351" y="416399"/>
                  </a:lnTo>
                  <a:lnTo>
                    <a:pt x="669957" y="370831"/>
                  </a:lnTo>
                  <a:lnTo>
                    <a:pt x="673608" y="323087"/>
                  </a:lnTo>
                  <a:lnTo>
                    <a:pt x="669957" y="275344"/>
                  </a:lnTo>
                  <a:lnTo>
                    <a:pt x="659351" y="229776"/>
                  </a:lnTo>
                  <a:lnTo>
                    <a:pt x="642311" y="186882"/>
                  </a:lnTo>
                  <a:lnTo>
                    <a:pt x="619357" y="147163"/>
                  </a:lnTo>
                  <a:lnTo>
                    <a:pt x="591010" y="111119"/>
                  </a:lnTo>
                  <a:lnTo>
                    <a:pt x="557789" y="79248"/>
                  </a:lnTo>
                  <a:lnTo>
                    <a:pt x="520216" y="52051"/>
                  </a:lnTo>
                  <a:lnTo>
                    <a:pt x="478810" y="30028"/>
                  </a:lnTo>
                  <a:lnTo>
                    <a:pt x="434093" y="13679"/>
                  </a:lnTo>
                  <a:lnTo>
                    <a:pt x="386584" y="3503"/>
                  </a:lnTo>
                  <a:lnTo>
                    <a:pt x="336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5359" y="9915144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0" y="323087"/>
                  </a:moveTo>
                  <a:lnTo>
                    <a:pt x="3651" y="275344"/>
                  </a:lnTo>
                  <a:lnTo>
                    <a:pt x="14259" y="229776"/>
                  </a:lnTo>
                  <a:lnTo>
                    <a:pt x="31302" y="186882"/>
                  </a:lnTo>
                  <a:lnTo>
                    <a:pt x="54259" y="147163"/>
                  </a:lnTo>
                  <a:lnTo>
                    <a:pt x="82610" y="111119"/>
                  </a:lnTo>
                  <a:lnTo>
                    <a:pt x="115833" y="79248"/>
                  </a:lnTo>
                  <a:lnTo>
                    <a:pt x="153408" y="52051"/>
                  </a:lnTo>
                  <a:lnTo>
                    <a:pt x="194813" y="30028"/>
                  </a:lnTo>
                  <a:lnTo>
                    <a:pt x="239528" y="13679"/>
                  </a:lnTo>
                  <a:lnTo>
                    <a:pt x="287032" y="3503"/>
                  </a:lnTo>
                  <a:lnTo>
                    <a:pt x="336803" y="0"/>
                  </a:lnTo>
                  <a:lnTo>
                    <a:pt x="386584" y="3503"/>
                  </a:lnTo>
                  <a:lnTo>
                    <a:pt x="434093" y="13679"/>
                  </a:lnTo>
                  <a:lnTo>
                    <a:pt x="478810" y="30028"/>
                  </a:lnTo>
                  <a:lnTo>
                    <a:pt x="520216" y="52051"/>
                  </a:lnTo>
                  <a:lnTo>
                    <a:pt x="557789" y="79248"/>
                  </a:lnTo>
                  <a:lnTo>
                    <a:pt x="591010" y="111119"/>
                  </a:lnTo>
                  <a:lnTo>
                    <a:pt x="619357" y="147163"/>
                  </a:lnTo>
                  <a:lnTo>
                    <a:pt x="642311" y="186882"/>
                  </a:lnTo>
                  <a:lnTo>
                    <a:pt x="659351" y="229776"/>
                  </a:lnTo>
                  <a:lnTo>
                    <a:pt x="669957" y="275344"/>
                  </a:lnTo>
                  <a:lnTo>
                    <a:pt x="673608" y="323087"/>
                  </a:lnTo>
                  <a:lnTo>
                    <a:pt x="669957" y="370831"/>
                  </a:lnTo>
                  <a:lnTo>
                    <a:pt x="659351" y="416399"/>
                  </a:lnTo>
                  <a:lnTo>
                    <a:pt x="642311" y="459293"/>
                  </a:lnTo>
                  <a:lnTo>
                    <a:pt x="619357" y="499012"/>
                  </a:lnTo>
                  <a:lnTo>
                    <a:pt x="591010" y="535056"/>
                  </a:lnTo>
                  <a:lnTo>
                    <a:pt x="557789" y="566927"/>
                  </a:lnTo>
                  <a:lnTo>
                    <a:pt x="520216" y="594124"/>
                  </a:lnTo>
                  <a:lnTo>
                    <a:pt x="478810" y="616147"/>
                  </a:lnTo>
                  <a:lnTo>
                    <a:pt x="434093" y="632496"/>
                  </a:lnTo>
                  <a:lnTo>
                    <a:pt x="386584" y="642672"/>
                  </a:lnTo>
                  <a:lnTo>
                    <a:pt x="336803" y="646175"/>
                  </a:lnTo>
                  <a:lnTo>
                    <a:pt x="287032" y="642672"/>
                  </a:lnTo>
                  <a:lnTo>
                    <a:pt x="239528" y="632496"/>
                  </a:lnTo>
                  <a:lnTo>
                    <a:pt x="194813" y="616147"/>
                  </a:lnTo>
                  <a:lnTo>
                    <a:pt x="153408" y="594124"/>
                  </a:lnTo>
                  <a:lnTo>
                    <a:pt x="115833" y="566927"/>
                  </a:lnTo>
                  <a:lnTo>
                    <a:pt x="82610" y="535056"/>
                  </a:lnTo>
                  <a:lnTo>
                    <a:pt x="54259" y="499012"/>
                  </a:lnTo>
                  <a:lnTo>
                    <a:pt x="31302" y="459293"/>
                  </a:lnTo>
                  <a:lnTo>
                    <a:pt x="14259" y="416399"/>
                  </a:lnTo>
                  <a:lnTo>
                    <a:pt x="3651" y="370831"/>
                  </a:lnTo>
                  <a:lnTo>
                    <a:pt x="0" y="32308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9847" y="9980675"/>
              <a:ext cx="484631" cy="4831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09032" y="9985247"/>
              <a:ext cx="504443" cy="50291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272" y="35051"/>
            <a:ext cx="6315075" cy="11489690"/>
            <a:chOff x="271272" y="35051"/>
            <a:chExt cx="6315075" cy="11489690"/>
          </a:xfrm>
        </p:grpSpPr>
        <p:sp>
          <p:nvSpPr>
            <p:cNvPr id="3" name="object 3"/>
            <p:cNvSpPr/>
            <p:nvPr/>
          </p:nvSpPr>
          <p:spPr>
            <a:xfrm>
              <a:off x="271272" y="35051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5262118" y="0"/>
                  </a:moveTo>
                  <a:lnTo>
                    <a:pt x="1052449" y="0"/>
                  </a:lnTo>
                  <a:lnTo>
                    <a:pt x="1004274" y="1082"/>
                  </a:lnTo>
                  <a:lnTo>
                    <a:pt x="956656" y="4300"/>
                  </a:lnTo>
                  <a:lnTo>
                    <a:pt x="909640" y="9607"/>
                  </a:lnTo>
                  <a:lnTo>
                    <a:pt x="863272" y="16955"/>
                  </a:lnTo>
                  <a:lnTo>
                    <a:pt x="817600" y="26299"/>
                  </a:lnTo>
                  <a:lnTo>
                    <a:pt x="772670" y="37592"/>
                  </a:lnTo>
                  <a:lnTo>
                    <a:pt x="728527" y="50788"/>
                  </a:lnTo>
                  <a:lnTo>
                    <a:pt x="685219" y="65840"/>
                  </a:lnTo>
                  <a:lnTo>
                    <a:pt x="642792" y="82702"/>
                  </a:lnTo>
                  <a:lnTo>
                    <a:pt x="601293" y="101328"/>
                  </a:lnTo>
                  <a:lnTo>
                    <a:pt x="560767" y="121670"/>
                  </a:lnTo>
                  <a:lnTo>
                    <a:pt x="521262" y="143684"/>
                  </a:lnTo>
                  <a:lnTo>
                    <a:pt x="482824" y="167321"/>
                  </a:lnTo>
                  <a:lnTo>
                    <a:pt x="445498" y="192536"/>
                  </a:lnTo>
                  <a:lnTo>
                    <a:pt x="409333" y="219282"/>
                  </a:lnTo>
                  <a:lnTo>
                    <a:pt x="374373" y="247513"/>
                  </a:lnTo>
                  <a:lnTo>
                    <a:pt x="340667" y="277183"/>
                  </a:lnTo>
                  <a:lnTo>
                    <a:pt x="308259" y="308244"/>
                  </a:lnTo>
                  <a:lnTo>
                    <a:pt x="277196" y="340651"/>
                  </a:lnTo>
                  <a:lnTo>
                    <a:pt x="247526" y="374358"/>
                  </a:lnTo>
                  <a:lnTo>
                    <a:pt x="219294" y="409317"/>
                  </a:lnTo>
                  <a:lnTo>
                    <a:pt x="192546" y="445482"/>
                  </a:lnTo>
                  <a:lnTo>
                    <a:pt x="167330" y="482807"/>
                  </a:lnTo>
                  <a:lnTo>
                    <a:pt x="143692" y="521245"/>
                  </a:lnTo>
                  <a:lnTo>
                    <a:pt x="121678" y="560750"/>
                  </a:lnTo>
                  <a:lnTo>
                    <a:pt x="101334" y="601276"/>
                  </a:lnTo>
                  <a:lnTo>
                    <a:pt x="82708" y="642776"/>
                  </a:lnTo>
                  <a:lnTo>
                    <a:pt x="65845" y="685204"/>
                  </a:lnTo>
                  <a:lnTo>
                    <a:pt x="50791" y="728513"/>
                  </a:lnTo>
                  <a:lnTo>
                    <a:pt x="37595" y="772656"/>
                  </a:lnTo>
                  <a:lnTo>
                    <a:pt x="26301" y="817588"/>
                  </a:lnTo>
                  <a:lnTo>
                    <a:pt x="16956" y="863262"/>
                  </a:lnTo>
                  <a:lnTo>
                    <a:pt x="9607" y="909632"/>
                  </a:lnTo>
                  <a:lnTo>
                    <a:pt x="4301" y="956650"/>
                  </a:lnTo>
                  <a:lnTo>
                    <a:pt x="1083" y="1004271"/>
                  </a:lnTo>
                  <a:lnTo>
                    <a:pt x="0" y="1052449"/>
                  </a:lnTo>
                  <a:lnTo>
                    <a:pt x="0" y="10436987"/>
                  </a:lnTo>
                  <a:lnTo>
                    <a:pt x="1083" y="10485162"/>
                  </a:lnTo>
                  <a:lnTo>
                    <a:pt x="4301" y="10532781"/>
                  </a:lnTo>
                  <a:lnTo>
                    <a:pt x="9607" y="10579798"/>
                  </a:lnTo>
                  <a:lnTo>
                    <a:pt x="16956" y="10626166"/>
                  </a:lnTo>
                  <a:lnTo>
                    <a:pt x="26301" y="10671839"/>
                  </a:lnTo>
                  <a:lnTo>
                    <a:pt x="37595" y="10716770"/>
                  </a:lnTo>
                  <a:lnTo>
                    <a:pt x="50791" y="10760913"/>
                  </a:lnTo>
                  <a:lnTo>
                    <a:pt x="65845" y="10804221"/>
                  </a:lnTo>
                  <a:lnTo>
                    <a:pt x="82708" y="10846648"/>
                  </a:lnTo>
                  <a:lnTo>
                    <a:pt x="101334" y="10888148"/>
                  </a:lnTo>
                  <a:lnTo>
                    <a:pt x="121678" y="10928673"/>
                  </a:lnTo>
                  <a:lnTo>
                    <a:pt x="143692" y="10968179"/>
                  </a:lnTo>
                  <a:lnTo>
                    <a:pt x="167330" y="11006617"/>
                  </a:lnTo>
                  <a:lnTo>
                    <a:pt x="192546" y="11043942"/>
                  </a:lnTo>
                  <a:lnTo>
                    <a:pt x="219294" y="11080108"/>
                  </a:lnTo>
                  <a:lnTo>
                    <a:pt x="247526" y="11115067"/>
                  </a:lnTo>
                  <a:lnTo>
                    <a:pt x="277196" y="11148774"/>
                  </a:lnTo>
                  <a:lnTo>
                    <a:pt x="308259" y="11181181"/>
                  </a:lnTo>
                  <a:lnTo>
                    <a:pt x="340667" y="11212243"/>
                  </a:lnTo>
                  <a:lnTo>
                    <a:pt x="374373" y="11241913"/>
                  </a:lnTo>
                  <a:lnTo>
                    <a:pt x="409333" y="11270145"/>
                  </a:lnTo>
                  <a:lnTo>
                    <a:pt x="445498" y="11296892"/>
                  </a:lnTo>
                  <a:lnTo>
                    <a:pt x="482824" y="11322108"/>
                  </a:lnTo>
                  <a:lnTo>
                    <a:pt x="521262" y="11345746"/>
                  </a:lnTo>
                  <a:lnTo>
                    <a:pt x="560767" y="11367760"/>
                  </a:lnTo>
                  <a:lnTo>
                    <a:pt x="601293" y="11388103"/>
                  </a:lnTo>
                  <a:lnTo>
                    <a:pt x="642792" y="11406729"/>
                  </a:lnTo>
                  <a:lnTo>
                    <a:pt x="685219" y="11423592"/>
                  </a:lnTo>
                  <a:lnTo>
                    <a:pt x="728527" y="11438645"/>
                  </a:lnTo>
                  <a:lnTo>
                    <a:pt x="772670" y="11451841"/>
                  </a:lnTo>
                  <a:lnTo>
                    <a:pt x="817600" y="11463135"/>
                  </a:lnTo>
                  <a:lnTo>
                    <a:pt x="863272" y="11472479"/>
                  </a:lnTo>
                  <a:lnTo>
                    <a:pt x="909640" y="11479828"/>
                  </a:lnTo>
                  <a:lnTo>
                    <a:pt x="956656" y="11485135"/>
                  </a:lnTo>
                  <a:lnTo>
                    <a:pt x="1004274" y="11488353"/>
                  </a:lnTo>
                  <a:lnTo>
                    <a:pt x="1052449" y="11489436"/>
                  </a:lnTo>
                  <a:lnTo>
                    <a:pt x="5262118" y="11489436"/>
                  </a:lnTo>
                  <a:lnTo>
                    <a:pt x="5310295" y="11488353"/>
                  </a:lnTo>
                  <a:lnTo>
                    <a:pt x="5357916" y="11485135"/>
                  </a:lnTo>
                  <a:lnTo>
                    <a:pt x="5404934" y="11479828"/>
                  </a:lnTo>
                  <a:lnTo>
                    <a:pt x="5451304" y="11472479"/>
                  </a:lnTo>
                  <a:lnTo>
                    <a:pt x="5496978" y="11463135"/>
                  </a:lnTo>
                  <a:lnTo>
                    <a:pt x="5541910" y="11451841"/>
                  </a:lnTo>
                  <a:lnTo>
                    <a:pt x="5586053" y="11438645"/>
                  </a:lnTo>
                  <a:lnTo>
                    <a:pt x="5629362" y="11423592"/>
                  </a:lnTo>
                  <a:lnTo>
                    <a:pt x="5671790" y="11406729"/>
                  </a:lnTo>
                  <a:lnTo>
                    <a:pt x="5713290" y="11388103"/>
                  </a:lnTo>
                  <a:lnTo>
                    <a:pt x="5753816" y="11367760"/>
                  </a:lnTo>
                  <a:lnTo>
                    <a:pt x="5793321" y="11345746"/>
                  </a:lnTo>
                  <a:lnTo>
                    <a:pt x="5831759" y="11322108"/>
                  </a:lnTo>
                  <a:lnTo>
                    <a:pt x="5869084" y="11296892"/>
                  </a:lnTo>
                  <a:lnTo>
                    <a:pt x="5905249" y="11270145"/>
                  </a:lnTo>
                  <a:lnTo>
                    <a:pt x="5940208" y="11241913"/>
                  </a:lnTo>
                  <a:lnTo>
                    <a:pt x="5973915" y="11212243"/>
                  </a:lnTo>
                  <a:lnTo>
                    <a:pt x="6006322" y="11181181"/>
                  </a:lnTo>
                  <a:lnTo>
                    <a:pt x="6037383" y="11148774"/>
                  </a:lnTo>
                  <a:lnTo>
                    <a:pt x="6067053" y="11115067"/>
                  </a:lnTo>
                  <a:lnTo>
                    <a:pt x="6095284" y="11080108"/>
                  </a:lnTo>
                  <a:lnTo>
                    <a:pt x="6122030" y="11043942"/>
                  </a:lnTo>
                  <a:lnTo>
                    <a:pt x="6147245" y="11006617"/>
                  </a:lnTo>
                  <a:lnTo>
                    <a:pt x="6170882" y="10968179"/>
                  </a:lnTo>
                  <a:lnTo>
                    <a:pt x="6192896" y="10928673"/>
                  </a:lnTo>
                  <a:lnTo>
                    <a:pt x="6213238" y="10888148"/>
                  </a:lnTo>
                  <a:lnTo>
                    <a:pt x="6231864" y="10846648"/>
                  </a:lnTo>
                  <a:lnTo>
                    <a:pt x="6248726" y="10804221"/>
                  </a:lnTo>
                  <a:lnTo>
                    <a:pt x="6263778" y="10760913"/>
                  </a:lnTo>
                  <a:lnTo>
                    <a:pt x="6276974" y="10716770"/>
                  </a:lnTo>
                  <a:lnTo>
                    <a:pt x="6288267" y="10671839"/>
                  </a:lnTo>
                  <a:lnTo>
                    <a:pt x="6297611" y="10626166"/>
                  </a:lnTo>
                  <a:lnTo>
                    <a:pt x="6304959" y="10579798"/>
                  </a:lnTo>
                  <a:lnTo>
                    <a:pt x="6310266" y="10532781"/>
                  </a:lnTo>
                  <a:lnTo>
                    <a:pt x="6313484" y="10485162"/>
                  </a:lnTo>
                  <a:lnTo>
                    <a:pt x="6314567" y="10436987"/>
                  </a:lnTo>
                  <a:lnTo>
                    <a:pt x="6314567" y="1052449"/>
                  </a:lnTo>
                  <a:lnTo>
                    <a:pt x="6313484" y="1004271"/>
                  </a:lnTo>
                  <a:lnTo>
                    <a:pt x="6310266" y="956650"/>
                  </a:lnTo>
                  <a:lnTo>
                    <a:pt x="6304959" y="909632"/>
                  </a:lnTo>
                  <a:lnTo>
                    <a:pt x="6297611" y="863262"/>
                  </a:lnTo>
                  <a:lnTo>
                    <a:pt x="6288267" y="817588"/>
                  </a:lnTo>
                  <a:lnTo>
                    <a:pt x="6276974" y="772656"/>
                  </a:lnTo>
                  <a:lnTo>
                    <a:pt x="6263778" y="728513"/>
                  </a:lnTo>
                  <a:lnTo>
                    <a:pt x="6248726" y="685204"/>
                  </a:lnTo>
                  <a:lnTo>
                    <a:pt x="6231864" y="642776"/>
                  </a:lnTo>
                  <a:lnTo>
                    <a:pt x="6213238" y="601276"/>
                  </a:lnTo>
                  <a:lnTo>
                    <a:pt x="6192896" y="560750"/>
                  </a:lnTo>
                  <a:lnTo>
                    <a:pt x="6170882" y="521245"/>
                  </a:lnTo>
                  <a:lnTo>
                    <a:pt x="6147245" y="482807"/>
                  </a:lnTo>
                  <a:lnTo>
                    <a:pt x="6122030" y="445482"/>
                  </a:lnTo>
                  <a:lnTo>
                    <a:pt x="6095284" y="409317"/>
                  </a:lnTo>
                  <a:lnTo>
                    <a:pt x="6067053" y="374358"/>
                  </a:lnTo>
                  <a:lnTo>
                    <a:pt x="6037383" y="340651"/>
                  </a:lnTo>
                  <a:lnTo>
                    <a:pt x="6006322" y="308244"/>
                  </a:lnTo>
                  <a:lnTo>
                    <a:pt x="5973915" y="277183"/>
                  </a:lnTo>
                  <a:lnTo>
                    <a:pt x="5940208" y="247513"/>
                  </a:lnTo>
                  <a:lnTo>
                    <a:pt x="5905249" y="219282"/>
                  </a:lnTo>
                  <a:lnTo>
                    <a:pt x="5869084" y="192536"/>
                  </a:lnTo>
                  <a:lnTo>
                    <a:pt x="5831759" y="167321"/>
                  </a:lnTo>
                  <a:lnTo>
                    <a:pt x="5793321" y="143684"/>
                  </a:lnTo>
                  <a:lnTo>
                    <a:pt x="5753816" y="121670"/>
                  </a:lnTo>
                  <a:lnTo>
                    <a:pt x="5713290" y="101328"/>
                  </a:lnTo>
                  <a:lnTo>
                    <a:pt x="5671790" y="82702"/>
                  </a:lnTo>
                  <a:lnTo>
                    <a:pt x="5629362" y="65840"/>
                  </a:lnTo>
                  <a:lnTo>
                    <a:pt x="5586053" y="50788"/>
                  </a:lnTo>
                  <a:lnTo>
                    <a:pt x="5541910" y="37592"/>
                  </a:lnTo>
                  <a:lnTo>
                    <a:pt x="5496978" y="26299"/>
                  </a:lnTo>
                  <a:lnTo>
                    <a:pt x="5451304" y="16955"/>
                  </a:lnTo>
                  <a:lnTo>
                    <a:pt x="5404934" y="9607"/>
                  </a:lnTo>
                  <a:lnTo>
                    <a:pt x="5357916" y="4300"/>
                  </a:lnTo>
                  <a:lnTo>
                    <a:pt x="5310295" y="1082"/>
                  </a:lnTo>
                  <a:lnTo>
                    <a:pt x="5262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1272" y="35051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0" y="1052449"/>
                  </a:moveTo>
                  <a:lnTo>
                    <a:pt x="1083" y="1004271"/>
                  </a:lnTo>
                  <a:lnTo>
                    <a:pt x="4301" y="956650"/>
                  </a:lnTo>
                  <a:lnTo>
                    <a:pt x="9607" y="909632"/>
                  </a:lnTo>
                  <a:lnTo>
                    <a:pt x="16956" y="863262"/>
                  </a:lnTo>
                  <a:lnTo>
                    <a:pt x="26301" y="817588"/>
                  </a:lnTo>
                  <a:lnTo>
                    <a:pt x="37595" y="772656"/>
                  </a:lnTo>
                  <a:lnTo>
                    <a:pt x="50791" y="728513"/>
                  </a:lnTo>
                  <a:lnTo>
                    <a:pt x="65845" y="685204"/>
                  </a:lnTo>
                  <a:lnTo>
                    <a:pt x="82708" y="642776"/>
                  </a:lnTo>
                  <a:lnTo>
                    <a:pt x="101334" y="601276"/>
                  </a:lnTo>
                  <a:lnTo>
                    <a:pt x="121678" y="560750"/>
                  </a:lnTo>
                  <a:lnTo>
                    <a:pt x="143692" y="521245"/>
                  </a:lnTo>
                  <a:lnTo>
                    <a:pt x="167330" y="482807"/>
                  </a:lnTo>
                  <a:lnTo>
                    <a:pt x="192546" y="445482"/>
                  </a:lnTo>
                  <a:lnTo>
                    <a:pt x="219294" y="409317"/>
                  </a:lnTo>
                  <a:lnTo>
                    <a:pt x="247526" y="374358"/>
                  </a:lnTo>
                  <a:lnTo>
                    <a:pt x="277196" y="340651"/>
                  </a:lnTo>
                  <a:lnTo>
                    <a:pt x="308259" y="308244"/>
                  </a:lnTo>
                  <a:lnTo>
                    <a:pt x="340667" y="277183"/>
                  </a:lnTo>
                  <a:lnTo>
                    <a:pt x="374373" y="247513"/>
                  </a:lnTo>
                  <a:lnTo>
                    <a:pt x="409333" y="219282"/>
                  </a:lnTo>
                  <a:lnTo>
                    <a:pt x="445498" y="192536"/>
                  </a:lnTo>
                  <a:lnTo>
                    <a:pt x="482824" y="167321"/>
                  </a:lnTo>
                  <a:lnTo>
                    <a:pt x="521262" y="143684"/>
                  </a:lnTo>
                  <a:lnTo>
                    <a:pt x="560767" y="121670"/>
                  </a:lnTo>
                  <a:lnTo>
                    <a:pt x="601293" y="101328"/>
                  </a:lnTo>
                  <a:lnTo>
                    <a:pt x="642792" y="82702"/>
                  </a:lnTo>
                  <a:lnTo>
                    <a:pt x="685219" y="65840"/>
                  </a:lnTo>
                  <a:lnTo>
                    <a:pt x="728527" y="50788"/>
                  </a:lnTo>
                  <a:lnTo>
                    <a:pt x="772670" y="37592"/>
                  </a:lnTo>
                  <a:lnTo>
                    <a:pt x="817600" y="26299"/>
                  </a:lnTo>
                  <a:lnTo>
                    <a:pt x="863272" y="16955"/>
                  </a:lnTo>
                  <a:lnTo>
                    <a:pt x="909640" y="9607"/>
                  </a:lnTo>
                  <a:lnTo>
                    <a:pt x="956656" y="4300"/>
                  </a:lnTo>
                  <a:lnTo>
                    <a:pt x="1004274" y="1082"/>
                  </a:lnTo>
                  <a:lnTo>
                    <a:pt x="1052449" y="0"/>
                  </a:lnTo>
                  <a:lnTo>
                    <a:pt x="5262118" y="0"/>
                  </a:lnTo>
                  <a:lnTo>
                    <a:pt x="5310295" y="1082"/>
                  </a:lnTo>
                  <a:lnTo>
                    <a:pt x="5357916" y="4300"/>
                  </a:lnTo>
                  <a:lnTo>
                    <a:pt x="5404934" y="9607"/>
                  </a:lnTo>
                  <a:lnTo>
                    <a:pt x="5451304" y="16955"/>
                  </a:lnTo>
                  <a:lnTo>
                    <a:pt x="5496978" y="26299"/>
                  </a:lnTo>
                  <a:lnTo>
                    <a:pt x="5541910" y="37592"/>
                  </a:lnTo>
                  <a:lnTo>
                    <a:pt x="5586053" y="50788"/>
                  </a:lnTo>
                  <a:lnTo>
                    <a:pt x="5629362" y="65840"/>
                  </a:lnTo>
                  <a:lnTo>
                    <a:pt x="5671790" y="82702"/>
                  </a:lnTo>
                  <a:lnTo>
                    <a:pt x="5713290" y="101328"/>
                  </a:lnTo>
                  <a:lnTo>
                    <a:pt x="5753816" y="121670"/>
                  </a:lnTo>
                  <a:lnTo>
                    <a:pt x="5793321" y="143684"/>
                  </a:lnTo>
                  <a:lnTo>
                    <a:pt x="5831759" y="167321"/>
                  </a:lnTo>
                  <a:lnTo>
                    <a:pt x="5869084" y="192536"/>
                  </a:lnTo>
                  <a:lnTo>
                    <a:pt x="5905249" y="219282"/>
                  </a:lnTo>
                  <a:lnTo>
                    <a:pt x="5940208" y="247513"/>
                  </a:lnTo>
                  <a:lnTo>
                    <a:pt x="5973915" y="277183"/>
                  </a:lnTo>
                  <a:lnTo>
                    <a:pt x="6006322" y="308244"/>
                  </a:lnTo>
                  <a:lnTo>
                    <a:pt x="6037383" y="340651"/>
                  </a:lnTo>
                  <a:lnTo>
                    <a:pt x="6067053" y="374358"/>
                  </a:lnTo>
                  <a:lnTo>
                    <a:pt x="6095284" y="409317"/>
                  </a:lnTo>
                  <a:lnTo>
                    <a:pt x="6122030" y="445482"/>
                  </a:lnTo>
                  <a:lnTo>
                    <a:pt x="6147245" y="482807"/>
                  </a:lnTo>
                  <a:lnTo>
                    <a:pt x="6170882" y="521245"/>
                  </a:lnTo>
                  <a:lnTo>
                    <a:pt x="6192896" y="560750"/>
                  </a:lnTo>
                  <a:lnTo>
                    <a:pt x="6213238" y="601276"/>
                  </a:lnTo>
                  <a:lnTo>
                    <a:pt x="6231864" y="642776"/>
                  </a:lnTo>
                  <a:lnTo>
                    <a:pt x="6248726" y="685204"/>
                  </a:lnTo>
                  <a:lnTo>
                    <a:pt x="6263778" y="728513"/>
                  </a:lnTo>
                  <a:lnTo>
                    <a:pt x="6276974" y="772656"/>
                  </a:lnTo>
                  <a:lnTo>
                    <a:pt x="6288267" y="817588"/>
                  </a:lnTo>
                  <a:lnTo>
                    <a:pt x="6297611" y="863262"/>
                  </a:lnTo>
                  <a:lnTo>
                    <a:pt x="6304959" y="909632"/>
                  </a:lnTo>
                  <a:lnTo>
                    <a:pt x="6310266" y="956650"/>
                  </a:lnTo>
                  <a:lnTo>
                    <a:pt x="6313484" y="1004271"/>
                  </a:lnTo>
                  <a:lnTo>
                    <a:pt x="6314567" y="1052449"/>
                  </a:lnTo>
                  <a:lnTo>
                    <a:pt x="6314567" y="10436987"/>
                  </a:lnTo>
                  <a:lnTo>
                    <a:pt x="6313484" y="10485162"/>
                  </a:lnTo>
                  <a:lnTo>
                    <a:pt x="6310266" y="10532781"/>
                  </a:lnTo>
                  <a:lnTo>
                    <a:pt x="6304959" y="10579798"/>
                  </a:lnTo>
                  <a:lnTo>
                    <a:pt x="6297611" y="10626166"/>
                  </a:lnTo>
                  <a:lnTo>
                    <a:pt x="6288267" y="10671839"/>
                  </a:lnTo>
                  <a:lnTo>
                    <a:pt x="6276974" y="10716770"/>
                  </a:lnTo>
                  <a:lnTo>
                    <a:pt x="6263778" y="10760913"/>
                  </a:lnTo>
                  <a:lnTo>
                    <a:pt x="6248726" y="10804221"/>
                  </a:lnTo>
                  <a:lnTo>
                    <a:pt x="6231864" y="10846648"/>
                  </a:lnTo>
                  <a:lnTo>
                    <a:pt x="6213238" y="10888148"/>
                  </a:lnTo>
                  <a:lnTo>
                    <a:pt x="6192896" y="10928673"/>
                  </a:lnTo>
                  <a:lnTo>
                    <a:pt x="6170882" y="10968179"/>
                  </a:lnTo>
                  <a:lnTo>
                    <a:pt x="6147245" y="11006617"/>
                  </a:lnTo>
                  <a:lnTo>
                    <a:pt x="6122030" y="11043942"/>
                  </a:lnTo>
                  <a:lnTo>
                    <a:pt x="6095284" y="11080108"/>
                  </a:lnTo>
                  <a:lnTo>
                    <a:pt x="6067053" y="11115067"/>
                  </a:lnTo>
                  <a:lnTo>
                    <a:pt x="6037383" y="11148774"/>
                  </a:lnTo>
                  <a:lnTo>
                    <a:pt x="6006322" y="11181181"/>
                  </a:lnTo>
                  <a:lnTo>
                    <a:pt x="5973915" y="11212243"/>
                  </a:lnTo>
                  <a:lnTo>
                    <a:pt x="5940208" y="11241913"/>
                  </a:lnTo>
                  <a:lnTo>
                    <a:pt x="5905249" y="11270145"/>
                  </a:lnTo>
                  <a:lnTo>
                    <a:pt x="5869084" y="11296892"/>
                  </a:lnTo>
                  <a:lnTo>
                    <a:pt x="5831759" y="11322108"/>
                  </a:lnTo>
                  <a:lnTo>
                    <a:pt x="5793321" y="11345746"/>
                  </a:lnTo>
                  <a:lnTo>
                    <a:pt x="5753816" y="11367760"/>
                  </a:lnTo>
                  <a:lnTo>
                    <a:pt x="5713290" y="11388103"/>
                  </a:lnTo>
                  <a:lnTo>
                    <a:pt x="5671790" y="11406729"/>
                  </a:lnTo>
                  <a:lnTo>
                    <a:pt x="5629362" y="11423592"/>
                  </a:lnTo>
                  <a:lnTo>
                    <a:pt x="5586053" y="11438645"/>
                  </a:lnTo>
                  <a:lnTo>
                    <a:pt x="5541910" y="11451841"/>
                  </a:lnTo>
                  <a:lnTo>
                    <a:pt x="5496978" y="11463135"/>
                  </a:lnTo>
                  <a:lnTo>
                    <a:pt x="5451304" y="11472479"/>
                  </a:lnTo>
                  <a:lnTo>
                    <a:pt x="5404934" y="11479828"/>
                  </a:lnTo>
                  <a:lnTo>
                    <a:pt x="5357916" y="11485135"/>
                  </a:lnTo>
                  <a:lnTo>
                    <a:pt x="5310295" y="11488353"/>
                  </a:lnTo>
                  <a:lnTo>
                    <a:pt x="5262118" y="11489436"/>
                  </a:lnTo>
                  <a:lnTo>
                    <a:pt x="1052449" y="11489436"/>
                  </a:lnTo>
                  <a:lnTo>
                    <a:pt x="1004274" y="11488353"/>
                  </a:lnTo>
                  <a:lnTo>
                    <a:pt x="956656" y="11485135"/>
                  </a:lnTo>
                  <a:lnTo>
                    <a:pt x="909640" y="11479828"/>
                  </a:lnTo>
                  <a:lnTo>
                    <a:pt x="863272" y="11472479"/>
                  </a:lnTo>
                  <a:lnTo>
                    <a:pt x="817600" y="11463135"/>
                  </a:lnTo>
                  <a:lnTo>
                    <a:pt x="772670" y="11451841"/>
                  </a:lnTo>
                  <a:lnTo>
                    <a:pt x="728527" y="11438645"/>
                  </a:lnTo>
                  <a:lnTo>
                    <a:pt x="685219" y="11423592"/>
                  </a:lnTo>
                  <a:lnTo>
                    <a:pt x="642792" y="11406729"/>
                  </a:lnTo>
                  <a:lnTo>
                    <a:pt x="601293" y="11388103"/>
                  </a:lnTo>
                  <a:lnTo>
                    <a:pt x="560767" y="11367760"/>
                  </a:lnTo>
                  <a:lnTo>
                    <a:pt x="521262" y="11345746"/>
                  </a:lnTo>
                  <a:lnTo>
                    <a:pt x="482824" y="11322108"/>
                  </a:lnTo>
                  <a:lnTo>
                    <a:pt x="445498" y="11296892"/>
                  </a:lnTo>
                  <a:lnTo>
                    <a:pt x="409333" y="11270145"/>
                  </a:lnTo>
                  <a:lnTo>
                    <a:pt x="374373" y="11241913"/>
                  </a:lnTo>
                  <a:lnTo>
                    <a:pt x="340667" y="11212243"/>
                  </a:lnTo>
                  <a:lnTo>
                    <a:pt x="308259" y="11181181"/>
                  </a:lnTo>
                  <a:lnTo>
                    <a:pt x="277196" y="11148774"/>
                  </a:lnTo>
                  <a:lnTo>
                    <a:pt x="247526" y="11115067"/>
                  </a:lnTo>
                  <a:lnTo>
                    <a:pt x="219294" y="11080108"/>
                  </a:lnTo>
                  <a:lnTo>
                    <a:pt x="192546" y="11043942"/>
                  </a:lnTo>
                  <a:lnTo>
                    <a:pt x="167330" y="11006617"/>
                  </a:lnTo>
                  <a:lnTo>
                    <a:pt x="143692" y="10968179"/>
                  </a:lnTo>
                  <a:lnTo>
                    <a:pt x="121678" y="10928673"/>
                  </a:lnTo>
                  <a:lnTo>
                    <a:pt x="101334" y="10888148"/>
                  </a:lnTo>
                  <a:lnTo>
                    <a:pt x="82708" y="10846648"/>
                  </a:lnTo>
                  <a:lnTo>
                    <a:pt x="65845" y="10804221"/>
                  </a:lnTo>
                  <a:lnTo>
                    <a:pt x="50791" y="10760913"/>
                  </a:lnTo>
                  <a:lnTo>
                    <a:pt x="37595" y="10716770"/>
                  </a:lnTo>
                  <a:lnTo>
                    <a:pt x="26301" y="10671839"/>
                  </a:lnTo>
                  <a:lnTo>
                    <a:pt x="16956" y="10626166"/>
                  </a:lnTo>
                  <a:lnTo>
                    <a:pt x="9607" y="10579798"/>
                  </a:lnTo>
                  <a:lnTo>
                    <a:pt x="4301" y="10532781"/>
                  </a:lnTo>
                  <a:lnTo>
                    <a:pt x="1083" y="10485162"/>
                  </a:lnTo>
                  <a:lnTo>
                    <a:pt x="0" y="10436987"/>
                  </a:lnTo>
                  <a:lnTo>
                    <a:pt x="0" y="105244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0852" y="586739"/>
              <a:ext cx="5313045" cy="9702165"/>
            </a:xfrm>
            <a:custGeom>
              <a:avLst/>
              <a:gdLst/>
              <a:ahLst/>
              <a:cxnLst/>
              <a:rect l="l" t="t" r="r" b="b"/>
              <a:pathLst>
                <a:path w="5313045" h="9702165">
                  <a:moveTo>
                    <a:pt x="0" y="9701784"/>
                  </a:moveTo>
                  <a:lnTo>
                    <a:pt x="5312664" y="9701784"/>
                  </a:lnTo>
                  <a:lnTo>
                    <a:pt x="5312664" y="0"/>
                  </a:lnTo>
                  <a:lnTo>
                    <a:pt x="0" y="0"/>
                  </a:lnTo>
                  <a:lnTo>
                    <a:pt x="0" y="9701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720852" y="586739"/>
              <a:ext cx="5313045" cy="10162540"/>
            </a:xfrm>
            <a:custGeom>
              <a:avLst/>
              <a:gdLst/>
              <a:ahLst/>
              <a:cxnLst/>
              <a:rect l="l" t="t" r="r" b="b"/>
              <a:pathLst>
                <a:path w="5313045" h="10162540">
                  <a:moveTo>
                    <a:pt x="0" y="10162032"/>
                  </a:moveTo>
                  <a:lnTo>
                    <a:pt x="5312664" y="10162032"/>
                  </a:lnTo>
                  <a:lnTo>
                    <a:pt x="5312664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4" y="1680972"/>
              <a:ext cx="5348478" cy="277749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485769" y="3273679"/>
            <a:ext cx="188417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Calibri"/>
                <a:cs typeface="Calibri"/>
              </a:rPr>
              <a:t>Romi Tri Saputra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4698" y="3603752"/>
            <a:ext cx="56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Karya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80764" y="3603752"/>
            <a:ext cx="1362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Daftar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Bacaan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6587" y="4760950"/>
            <a:ext cx="3606546" cy="418363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23899" y="6464808"/>
            <a:ext cx="5314315" cy="4306949"/>
            <a:chOff x="723899" y="6464808"/>
            <a:chExt cx="5314315" cy="4306949"/>
          </a:xfrm>
        </p:grpSpPr>
        <p:sp>
          <p:nvSpPr>
            <p:cNvPr id="26" name="object 26"/>
            <p:cNvSpPr/>
            <p:nvPr/>
          </p:nvSpPr>
          <p:spPr>
            <a:xfrm>
              <a:off x="723899" y="10288523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5314188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5314188" y="483107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3899" y="10288523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0" y="483107"/>
                  </a:moveTo>
                  <a:lnTo>
                    <a:pt x="5314188" y="483107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3107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338816"/>
              <a:ext cx="425195" cy="4251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28009" y="1041272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60"/>
                  </a:lnTo>
                  <a:lnTo>
                    <a:pt x="0" y="241300"/>
                  </a:lnTo>
                  <a:lnTo>
                    <a:pt x="3790" y="260092"/>
                  </a:lnTo>
                  <a:lnTo>
                    <a:pt x="14128" y="275431"/>
                  </a:lnTo>
                  <a:lnTo>
                    <a:pt x="29467" y="285769"/>
                  </a:lnTo>
                  <a:lnTo>
                    <a:pt x="48259" y="289560"/>
                  </a:lnTo>
                  <a:lnTo>
                    <a:pt x="451612" y="289560"/>
                  </a:lnTo>
                  <a:lnTo>
                    <a:pt x="470404" y="285769"/>
                  </a:lnTo>
                  <a:lnTo>
                    <a:pt x="485743" y="275431"/>
                  </a:lnTo>
                  <a:lnTo>
                    <a:pt x="496081" y="260092"/>
                  </a:lnTo>
                  <a:lnTo>
                    <a:pt x="499872" y="241300"/>
                  </a:lnTo>
                  <a:lnTo>
                    <a:pt x="499872" y="48260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009" y="1041272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60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60"/>
                  </a:lnTo>
                  <a:lnTo>
                    <a:pt x="499872" y="241300"/>
                  </a:lnTo>
                  <a:lnTo>
                    <a:pt x="496081" y="260092"/>
                  </a:lnTo>
                  <a:lnTo>
                    <a:pt x="485743" y="275431"/>
                  </a:lnTo>
                  <a:lnTo>
                    <a:pt x="470404" y="285769"/>
                  </a:lnTo>
                  <a:lnTo>
                    <a:pt x="451612" y="289560"/>
                  </a:lnTo>
                  <a:lnTo>
                    <a:pt x="48259" y="289560"/>
                  </a:lnTo>
                  <a:lnTo>
                    <a:pt x="29467" y="285769"/>
                  </a:lnTo>
                  <a:lnTo>
                    <a:pt x="14128" y="275431"/>
                  </a:lnTo>
                  <a:lnTo>
                    <a:pt x="3790" y="260092"/>
                  </a:lnTo>
                  <a:lnTo>
                    <a:pt x="0" y="241300"/>
                  </a:lnTo>
                  <a:lnTo>
                    <a:pt x="0" y="4826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>
              <a:hlinkClick r:id="" action="ppaction://hlinkshowjump?jump=previousslide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4187" y="10349484"/>
              <a:ext cx="425196" cy="3718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2499" y="6464808"/>
              <a:ext cx="384048" cy="278891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931923" y="931290"/>
            <a:ext cx="3110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0000"/>
                </a:solidFill>
                <a:latin typeface="Arial"/>
                <a:cs typeface="Arial"/>
              </a:rPr>
              <a:t>Akun</a:t>
            </a:r>
            <a:r>
              <a:rPr sz="3200" spc="-1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Arial"/>
                <a:cs typeface="Arial"/>
              </a:rPr>
              <a:t>pengguna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C33FF8-BDDE-6E0D-652B-C5D1B80430BD}"/>
              </a:ext>
            </a:extLst>
          </p:cNvPr>
          <p:cNvSpPr/>
          <p:nvPr/>
        </p:nvSpPr>
        <p:spPr>
          <a:xfrm rot="16424374">
            <a:off x="2829130" y="2023679"/>
            <a:ext cx="1197451" cy="1210450"/>
          </a:xfrm>
          <a:prstGeom prst="ellipse">
            <a:avLst/>
          </a:prstGeom>
          <a:blipFill dpi="0" rotWithShape="1">
            <a:blip r:embed="rId7"/>
            <a:srcRect/>
            <a:stretch>
              <a:fillRect l="-31000" r="-1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FB95CD-310B-94F3-7543-835D01CBA66D}"/>
              </a:ext>
            </a:extLst>
          </p:cNvPr>
          <p:cNvSpPr txBox="1"/>
          <p:nvPr/>
        </p:nvSpPr>
        <p:spPr>
          <a:xfrm>
            <a:off x="1780479" y="4777343"/>
            <a:ext cx="329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>
                <a:latin typeface="Times New Roman"/>
                <a:cs typeface="Times New Roman"/>
              </a:rPr>
              <a:t>Romi Tri Saputra</a:t>
            </a:r>
            <a:endParaRPr lang="en-ID" sz="1800" dirty="0">
              <a:latin typeface="Times New Roman"/>
              <a:cs typeface="Times New Roman"/>
            </a:endParaRPr>
          </a:p>
        </p:txBody>
      </p:sp>
      <p:pic>
        <p:nvPicPr>
          <p:cNvPr id="52" name="object 14">
            <a:extLst>
              <a:ext uri="{FF2B5EF4-FFF2-40B4-BE49-F238E27FC236}">
                <a16:creationId xmlns:a16="http://schemas.microsoft.com/office/drawing/2014/main" id="{0EF4FCD9-A96E-3D56-CF98-43D958C2CB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0731" y="6388796"/>
            <a:ext cx="3606546" cy="418363"/>
          </a:xfrm>
          <a:prstGeom prst="rect">
            <a:avLst/>
          </a:prstGeom>
        </p:spPr>
      </p:pic>
      <p:pic>
        <p:nvPicPr>
          <p:cNvPr id="53" name="object 14">
            <a:extLst>
              <a:ext uri="{FF2B5EF4-FFF2-40B4-BE49-F238E27FC236}">
                <a16:creationId xmlns:a16="http://schemas.microsoft.com/office/drawing/2014/main" id="{7BADE817-9702-DE7A-DD6A-91F51E78E17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6587" y="7189501"/>
            <a:ext cx="3606546" cy="418363"/>
          </a:xfrm>
          <a:prstGeom prst="rect">
            <a:avLst/>
          </a:prstGeom>
        </p:spPr>
      </p:pic>
      <p:pic>
        <p:nvPicPr>
          <p:cNvPr id="54" name="object 14">
            <a:hlinkClick r:id="rId8" action="ppaction://hlinksldjump"/>
            <a:extLst>
              <a:ext uri="{FF2B5EF4-FFF2-40B4-BE49-F238E27FC236}">
                <a16:creationId xmlns:a16="http://schemas.microsoft.com/office/drawing/2014/main" id="{4FEC1E9C-A289-166A-8BFF-CEBCACA0318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0731" y="8000885"/>
            <a:ext cx="3606546" cy="418363"/>
          </a:xfrm>
          <a:prstGeom prst="rect">
            <a:avLst/>
          </a:prstGeom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id="{3F06D865-0E8D-FB13-E63D-8CB79911E8F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6587" y="5608818"/>
            <a:ext cx="3606546" cy="418363"/>
          </a:xfrm>
          <a:prstGeom prst="rect">
            <a:avLst/>
          </a:prstGeom>
        </p:spPr>
      </p:pic>
      <p:pic>
        <p:nvPicPr>
          <p:cNvPr id="55" name="object 14">
            <a:hlinkClick r:id="rId9" action="ppaction://hlinksldjump"/>
            <a:extLst>
              <a:ext uri="{FF2B5EF4-FFF2-40B4-BE49-F238E27FC236}">
                <a16:creationId xmlns:a16="http://schemas.microsoft.com/office/drawing/2014/main" id="{170A6116-0D2B-B806-5B03-3028624E349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6587" y="8781632"/>
            <a:ext cx="3606546" cy="4183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3D03A4-E073-ACB7-7D98-BC08A2208D3A}"/>
              </a:ext>
            </a:extLst>
          </p:cNvPr>
          <p:cNvSpPr txBox="1"/>
          <p:nvPr/>
        </p:nvSpPr>
        <p:spPr>
          <a:xfrm>
            <a:off x="1780805" y="5601478"/>
            <a:ext cx="329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>
                <a:latin typeface="Times New Roman"/>
                <a:cs typeface="Times New Roman"/>
              </a:rPr>
              <a:t>romirx24@gmail.com</a:t>
            </a:r>
            <a:endParaRPr lang="en-ID" sz="1800" dirty="0">
              <a:latin typeface="Times New Roman"/>
              <a:cs typeface="Times New Roman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FA5FF4-ABDD-C30B-4788-87E3182B61F2}"/>
              </a:ext>
            </a:extLst>
          </p:cNvPr>
          <p:cNvSpPr txBox="1"/>
          <p:nvPr/>
        </p:nvSpPr>
        <p:spPr>
          <a:xfrm>
            <a:off x="1743582" y="6397835"/>
            <a:ext cx="329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>
                <a:latin typeface="Times New Roman"/>
                <a:cs typeface="Times New Roman"/>
              </a:rPr>
              <a:t>**********</a:t>
            </a:r>
            <a:endParaRPr lang="en-ID" sz="1800" dirty="0">
              <a:latin typeface="Times New Roman"/>
              <a:cs typeface="Times New Roman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12F7E2-9940-8F99-A842-DED0F6F28C68}"/>
              </a:ext>
            </a:extLst>
          </p:cNvPr>
          <p:cNvSpPr txBox="1"/>
          <p:nvPr/>
        </p:nvSpPr>
        <p:spPr>
          <a:xfrm>
            <a:off x="1776468" y="7228943"/>
            <a:ext cx="3299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>
                <a:latin typeface="Times New Roman"/>
                <a:cs typeface="Times New Roman"/>
              </a:rPr>
              <a:t>082217785544</a:t>
            </a:r>
            <a:endParaRPr lang="en-ID" sz="1800" dirty="0">
              <a:latin typeface="Times New Roman"/>
              <a:cs typeface="Times New Roman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4D4A0C-99C1-FF73-1859-7D647CCF5087}"/>
              </a:ext>
            </a:extLst>
          </p:cNvPr>
          <p:cNvSpPr txBox="1"/>
          <p:nvPr/>
        </p:nvSpPr>
        <p:spPr>
          <a:xfrm>
            <a:off x="2784869" y="8012668"/>
            <a:ext cx="1273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 err="1">
                <a:latin typeface="Times New Roman"/>
                <a:cs typeface="Times New Roman"/>
              </a:rPr>
              <a:t>Keamanan</a:t>
            </a:r>
            <a:endParaRPr lang="en-ID" sz="1800" dirty="0">
              <a:latin typeface="Times New Roman"/>
              <a:cs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E49BC9-8143-DDEF-A377-8F8AE0FB14EB}"/>
              </a:ext>
            </a:extLst>
          </p:cNvPr>
          <p:cNvSpPr txBox="1"/>
          <p:nvPr/>
        </p:nvSpPr>
        <p:spPr>
          <a:xfrm>
            <a:off x="2825750" y="8766234"/>
            <a:ext cx="1197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D" sz="1800" b="1" dirty="0">
                <a:latin typeface="Times New Roman"/>
                <a:cs typeface="Times New Roman"/>
              </a:rPr>
              <a:t>About Me</a:t>
            </a:r>
            <a:endParaRPr lang="en-ID"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200913"/>
            <a:ext cx="6327775" cy="11502390"/>
            <a:chOff x="269493" y="200913"/>
            <a:chExt cx="6327775" cy="11502390"/>
          </a:xfrm>
        </p:grpSpPr>
        <p:sp>
          <p:nvSpPr>
            <p:cNvPr id="3" name="object 3"/>
            <p:cNvSpPr/>
            <p:nvPr/>
          </p:nvSpPr>
          <p:spPr>
            <a:xfrm>
              <a:off x="275843" y="207263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5262118" y="0"/>
                  </a:moveTo>
                  <a:lnTo>
                    <a:pt x="1052449" y="0"/>
                  </a:lnTo>
                  <a:lnTo>
                    <a:pt x="1004274" y="1082"/>
                  </a:lnTo>
                  <a:lnTo>
                    <a:pt x="956656" y="4300"/>
                  </a:lnTo>
                  <a:lnTo>
                    <a:pt x="909640" y="9607"/>
                  </a:lnTo>
                  <a:lnTo>
                    <a:pt x="863272" y="16955"/>
                  </a:lnTo>
                  <a:lnTo>
                    <a:pt x="817600" y="26299"/>
                  </a:lnTo>
                  <a:lnTo>
                    <a:pt x="772670" y="37592"/>
                  </a:lnTo>
                  <a:lnTo>
                    <a:pt x="728527" y="50788"/>
                  </a:lnTo>
                  <a:lnTo>
                    <a:pt x="685219" y="65840"/>
                  </a:lnTo>
                  <a:lnTo>
                    <a:pt x="642792" y="82702"/>
                  </a:lnTo>
                  <a:lnTo>
                    <a:pt x="601293" y="101328"/>
                  </a:lnTo>
                  <a:lnTo>
                    <a:pt x="560767" y="121670"/>
                  </a:lnTo>
                  <a:lnTo>
                    <a:pt x="521262" y="143684"/>
                  </a:lnTo>
                  <a:lnTo>
                    <a:pt x="482824" y="167321"/>
                  </a:lnTo>
                  <a:lnTo>
                    <a:pt x="445498" y="192536"/>
                  </a:lnTo>
                  <a:lnTo>
                    <a:pt x="409333" y="219282"/>
                  </a:lnTo>
                  <a:lnTo>
                    <a:pt x="374373" y="247513"/>
                  </a:lnTo>
                  <a:lnTo>
                    <a:pt x="340667" y="277183"/>
                  </a:lnTo>
                  <a:lnTo>
                    <a:pt x="308259" y="308244"/>
                  </a:lnTo>
                  <a:lnTo>
                    <a:pt x="277196" y="340651"/>
                  </a:lnTo>
                  <a:lnTo>
                    <a:pt x="247526" y="374358"/>
                  </a:lnTo>
                  <a:lnTo>
                    <a:pt x="219294" y="409317"/>
                  </a:lnTo>
                  <a:lnTo>
                    <a:pt x="192546" y="445482"/>
                  </a:lnTo>
                  <a:lnTo>
                    <a:pt x="167330" y="482807"/>
                  </a:lnTo>
                  <a:lnTo>
                    <a:pt x="143692" y="521245"/>
                  </a:lnTo>
                  <a:lnTo>
                    <a:pt x="121678" y="560750"/>
                  </a:lnTo>
                  <a:lnTo>
                    <a:pt x="101334" y="601276"/>
                  </a:lnTo>
                  <a:lnTo>
                    <a:pt x="82708" y="642776"/>
                  </a:lnTo>
                  <a:lnTo>
                    <a:pt x="65845" y="685204"/>
                  </a:lnTo>
                  <a:lnTo>
                    <a:pt x="50791" y="728513"/>
                  </a:lnTo>
                  <a:lnTo>
                    <a:pt x="37595" y="772656"/>
                  </a:lnTo>
                  <a:lnTo>
                    <a:pt x="26301" y="817588"/>
                  </a:lnTo>
                  <a:lnTo>
                    <a:pt x="16956" y="863262"/>
                  </a:lnTo>
                  <a:lnTo>
                    <a:pt x="9607" y="909632"/>
                  </a:lnTo>
                  <a:lnTo>
                    <a:pt x="4301" y="956650"/>
                  </a:lnTo>
                  <a:lnTo>
                    <a:pt x="1083" y="1004271"/>
                  </a:lnTo>
                  <a:lnTo>
                    <a:pt x="0" y="1052449"/>
                  </a:lnTo>
                  <a:lnTo>
                    <a:pt x="0" y="10436987"/>
                  </a:lnTo>
                  <a:lnTo>
                    <a:pt x="1083" y="10485162"/>
                  </a:lnTo>
                  <a:lnTo>
                    <a:pt x="4301" y="10532781"/>
                  </a:lnTo>
                  <a:lnTo>
                    <a:pt x="9607" y="10579798"/>
                  </a:lnTo>
                  <a:lnTo>
                    <a:pt x="16956" y="10626166"/>
                  </a:lnTo>
                  <a:lnTo>
                    <a:pt x="26301" y="10671839"/>
                  </a:lnTo>
                  <a:lnTo>
                    <a:pt x="37595" y="10716770"/>
                  </a:lnTo>
                  <a:lnTo>
                    <a:pt x="50791" y="10760913"/>
                  </a:lnTo>
                  <a:lnTo>
                    <a:pt x="65845" y="10804221"/>
                  </a:lnTo>
                  <a:lnTo>
                    <a:pt x="82708" y="10846648"/>
                  </a:lnTo>
                  <a:lnTo>
                    <a:pt x="101334" y="10888148"/>
                  </a:lnTo>
                  <a:lnTo>
                    <a:pt x="121678" y="10928673"/>
                  </a:lnTo>
                  <a:lnTo>
                    <a:pt x="143692" y="10968179"/>
                  </a:lnTo>
                  <a:lnTo>
                    <a:pt x="167330" y="11006617"/>
                  </a:lnTo>
                  <a:lnTo>
                    <a:pt x="192546" y="11043942"/>
                  </a:lnTo>
                  <a:lnTo>
                    <a:pt x="219294" y="11080108"/>
                  </a:lnTo>
                  <a:lnTo>
                    <a:pt x="247526" y="11115067"/>
                  </a:lnTo>
                  <a:lnTo>
                    <a:pt x="277196" y="11148774"/>
                  </a:lnTo>
                  <a:lnTo>
                    <a:pt x="308259" y="11181181"/>
                  </a:lnTo>
                  <a:lnTo>
                    <a:pt x="340667" y="11212243"/>
                  </a:lnTo>
                  <a:lnTo>
                    <a:pt x="374373" y="11241913"/>
                  </a:lnTo>
                  <a:lnTo>
                    <a:pt x="409333" y="11270145"/>
                  </a:lnTo>
                  <a:lnTo>
                    <a:pt x="445498" y="11296892"/>
                  </a:lnTo>
                  <a:lnTo>
                    <a:pt x="482824" y="11322108"/>
                  </a:lnTo>
                  <a:lnTo>
                    <a:pt x="521262" y="11345746"/>
                  </a:lnTo>
                  <a:lnTo>
                    <a:pt x="560767" y="11367760"/>
                  </a:lnTo>
                  <a:lnTo>
                    <a:pt x="601293" y="11388103"/>
                  </a:lnTo>
                  <a:lnTo>
                    <a:pt x="642792" y="11406729"/>
                  </a:lnTo>
                  <a:lnTo>
                    <a:pt x="685219" y="11423592"/>
                  </a:lnTo>
                  <a:lnTo>
                    <a:pt x="728527" y="11438645"/>
                  </a:lnTo>
                  <a:lnTo>
                    <a:pt x="772670" y="11451841"/>
                  </a:lnTo>
                  <a:lnTo>
                    <a:pt x="817600" y="11463135"/>
                  </a:lnTo>
                  <a:lnTo>
                    <a:pt x="863272" y="11472479"/>
                  </a:lnTo>
                  <a:lnTo>
                    <a:pt x="909640" y="11479828"/>
                  </a:lnTo>
                  <a:lnTo>
                    <a:pt x="956656" y="11485135"/>
                  </a:lnTo>
                  <a:lnTo>
                    <a:pt x="1004274" y="11488353"/>
                  </a:lnTo>
                  <a:lnTo>
                    <a:pt x="1052449" y="11489436"/>
                  </a:lnTo>
                  <a:lnTo>
                    <a:pt x="5262118" y="11489436"/>
                  </a:lnTo>
                  <a:lnTo>
                    <a:pt x="5310295" y="11488353"/>
                  </a:lnTo>
                  <a:lnTo>
                    <a:pt x="5357916" y="11485135"/>
                  </a:lnTo>
                  <a:lnTo>
                    <a:pt x="5404934" y="11479828"/>
                  </a:lnTo>
                  <a:lnTo>
                    <a:pt x="5451304" y="11472479"/>
                  </a:lnTo>
                  <a:lnTo>
                    <a:pt x="5496978" y="11463135"/>
                  </a:lnTo>
                  <a:lnTo>
                    <a:pt x="5541910" y="11451841"/>
                  </a:lnTo>
                  <a:lnTo>
                    <a:pt x="5586053" y="11438645"/>
                  </a:lnTo>
                  <a:lnTo>
                    <a:pt x="5629362" y="11423592"/>
                  </a:lnTo>
                  <a:lnTo>
                    <a:pt x="5671790" y="11406729"/>
                  </a:lnTo>
                  <a:lnTo>
                    <a:pt x="5713290" y="11388103"/>
                  </a:lnTo>
                  <a:lnTo>
                    <a:pt x="5753816" y="11367760"/>
                  </a:lnTo>
                  <a:lnTo>
                    <a:pt x="5793321" y="11345746"/>
                  </a:lnTo>
                  <a:lnTo>
                    <a:pt x="5831759" y="11322108"/>
                  </a:lnTo>
                  <a:lnTo>
                    <a:pt x="5869084" y="11296892"/>
                  </a:lnTo>
                  <a:lnTo>
                    <a:pt x="5905249" y="11270145"/>
                  </a:lnTo>
                  <a:lnTo>
                    <a:pt x="5940208" y="11241913"/>
                  </a:lnTo>
                  <a:lnTo>
                    <a:pt x="5973915" y="11212243"/>
                  </a:lnTo>
                  <a:lnTo>
                    <a:pt x="6006322" y="11181181"/>
                  </a:lnTo>
                  <a:lnTo>
                    <a:pt x="6037383" y="11148774"/>
                  </a:lnTo>
                  <a:lnTo>
                    <a:pt x="6067053" y="11115067"/>
                  </a:lnTo>
                  <a:lnTo>
                    <a:pt x="6095284" y="11080108"/>
                  </a:lnTo>
                  <a:lnTo>
                    <a:pt x="6122030" y="11043942"/>
                  </a:lnTo>
                  <a:lnTo>
                    <a:pt x="6147245" y="11006617"/>
                  </a:lnTo>
                  <a:lnTo>
                    <a:pt x="6170882" y="10968179"/>
                  </a:lnTo>
                  <a:lnTo>
                    <a:pt x="6192896" y="10928673"/>
                  </a:lnTo>
                  <a:lnTo>
                    <a:pt x="6213238" y="10888148"/>
                  </a:lnTo>
                  <a:lnTo>
                    <a:pt x="6231864" y="10846648"/>
                  </a:lnTo>
                  <a:lnTo>
                    <a:pt x="6248726" y="10804221"/>
                  </a:lnTo>
                  <a:lnTo>
                    <a:pt x="6263778" y="10760913"/>
                  </a:lnTo>
                  <a:lnTo>
                    <a:pt x="6276974" y="10716770"/>
                  </a:lnTo>
                  <a:lnTo>
                    <a:pt x="6288267" y="10671839"/>
                  </a:lnTo>
                  <a:lnTo>
                    <a:pt x="6297611" y="10626166"/>
                  </a:lnTo>
                  <a:lnTo>
                    <a:pt x="6304959" y="10579798"/>
                  </a:lnTo>
                  <a:lnTo>
                    <a:pt x="6310266" y="10532781"/>
                  </a:lnTo>
                  <a:lnTo>
                    <a:pt x="6313484" y="10485162"/>
                  </a:lnTo>
                  <a:lnTo>
                    <a:pt x="6314566" y="10436987"/>
                  </a:lnTo>
                  <a:lnTo>
                    <a:pt x="6314566" y="1052449"/>
                  </a:lnTo>
                  <a:lnTo>
                    <a:pt x="6313484" y="1004271"/>
                  </a:lnTo>
                  <a:lnTo>
                    <a:pt x="6310266" y="956650"/>
                  </a:lnTo>
                  <a:lnTo>
                    <a:pt x="6304959" y="909632"/>
                  </a:lnTo>
                  <a:lnTo>
                    <a:pt x="6297611" y="863262"/>
                  </a:lnTo>
                  <a:lnTo>
                    <a:pt x="6288267" y="817588"/>
                  </a:lnTo>
                  <a:lnTo>
                    <a:pt x="6276974" y="772656"/>
                  </a:lnTo>
                  <a:lnTo>
                    <a:pt x="6263778" y="728513"/>
                  </a:lnTo>
                  <a:lnTo>
                    <a:pt x="6248726" y="685204"/>
                  </a:lnTo>
                  <a:lnTo>
                    <a:pt x="6231864" y="642776"/>
                  </a:lnTo>
                  <a:lnTo>
                    <a:pt x="6213238" y="601276"/>
                  </a:lnTo>
                  <a:lnTo>
                    <a:pt x="6192896" y="560750"/>
                  </a:lnTo>
                  <a:lnTo>
                    <a:pt x="6170882" y="521245"/>
                  </a:lnTo>
                  <a:lnTo>
                    <a:pt x="6147245" y="482807"/>
                  </a:lnTo>
                  <a:lnTo>
                    <a:pt x="6122030" y="445482"/>
                  </a:lnTo>
                  <a:lnTo>
                    <a:pt x="6095284" y="409317"/>
                  </a:lnTo>
                  <a:lnTo>
                    <a:pt x="6067053" y="374358"/>
                  </a:lnTo>
                  <a:lnTo>
                    <a:pt x="6037383" y="340651"/>
                  </a:lnTo>
                  <a:lnTo>
                    <a:pt x="6006322" y="308244"/>
                  </a:lnTo>
                  <a:lnTo>
                    <a:pt x="5973915" y="277183"/>
                  </a:lnTo>
                  <a:lnTo>
                    <a:pt x="5940208" y="247513"/>
                  </a:lnTo>
                  <a:lnTo>
                    <a:pt x="5905249" y="219282"/>
                  </a:lnTo>
                  <a:lnTo>
                    <a:pt x="5869084" y="192536"/>
                  </a:lnTo>
                  <a:lnTo>
                    <a:pt x="5831759" y="167321"/>
                  </a:lnTo>
                  <a:lnTo>
                    <a:pt x="5793321" y="143684"/>
                  </a:lnTo>
                  <a:lnTo>
                    <a:pt x="5753816" y="121670"/>
                  </a:lnTo>
                  <a:lnTo>
                    <a:pt x="5713290" y="101328"/>
                  </a:lnTo>
                  <a:lnTo>
                    <a:pt x="5671790" y="82702"/>
                  </a:lnTo>
                  <a:lnTo>
                    <a:pt x="5629362" y="65840"/>
                  </a:lnTo>
                  <a:lnTo>
                    <a:pt x="5586053" y="50788"/>
                  </a:lnTo>
                  <a:lnTo>
                    <a:pt x="5541910" y="37592"/>
                  </a:lnTo>
                  <a:lnTo>
                    <a:pt x="5496978" y="26299"/>
                  </a:lnTo>
                  <a:lnTo>
                    <a:pt x="5451304" y="16955"/>
                  </a:lnTo>
                  <a:lnTo>
                    <a:pt x="5404934" y="9607"/>
                  </a:lnTo>
                  <a:lnTo>
                    <a:pt x="5357916" y="4300"/>
                  </a:lnTo>
                  <a:lnTo>
                    <a:pt x="5310295" y="1082"/>
                  </a:lnTo>
                  <a:lnTo>
                    <a:pt x="5262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843" y="207263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0" y="1052449"/>
                  </a:moveTo>
                  <a:lnTo>
                    <a:pt x="1083" y="1004271"/>
                  </a:lnTo>
                  <a:lnTo>
                    <a:pt x="4301" y="956650"/>
                  </a:lnTo>
                  <a:lnTo>
                    <a:pt x="9607" y="909632"/>
                  </a:lnTo>
                  <a:lnTo>
                    <a:pt x="16956" y="863262"/>
                  </a:lnTo>
                  <a:lnTo>
                    <a:pt x="26301" y="817588"/>
                  </a:lnTo>
                  <a:lnTo>
                    <a:pt x="37595" y="772656"/>
                  </a:lnTo>
                  <a:lnTo>
                    <a:pt x="50791" y="728513"/>
                  </a:lnTo>
                  <a:lnTo>
                    <a:pt x="65845" y="685204"/>
                  </a:lnTo>
                  <a:lnTo>
                    <a:pt x="82708" y="642776"/>
                  </a:lnTo>
                  <a:lnTo>
                    <a:pt x="101334" y="601276"/>
                  </a:lnTo>
                  <a:lnTo>
                    <a:pt x="121678" y="560750"/>
                  </a:lnTo>
                  <a:lnTo>
                    <a:pt x="143692" y="521245"/>
                  </a:lnTo>
                  <a:lnTo>
                    <a:pt x="167330" y="482807"/>
                  </a:lnTo>
                  <a:lnTo>
                    <a:pt x="192546" y="445482"/>
                  </a:lnTo>
                  <a:lnTo>
                    <a:pt x="219294" y="409317"/>
                  </a:lnTo>
                  <a:lnTo>
                    <a:pt x="247526" y="374358"/>
                  </a:lnTo>
                  <a:lnTo>
                    <a:pt x="277196" y="340651"/>
                  </a:lnTo>
                  <a:lnTo>
                    <a:pt x="308259" y="308244"/>
                  </a:lnTo>
                  <a:lnTo>
                    <a:pt x="340667" y="277183"/>
                  </a:lnTo>
                  <a:lnTo>
                    <a:pt x="374373" y="247513"/>
                  </a:lnTo>
                  <a:lnTo>
                    <a:pt x="409333" y="219282"/>
                  </a:lnTo>
                  <a:lnTo>
                    <a:pt x="445498" y="192536"/>
                  </a:lnTo>
                  <a:lnTo>
                    <a:pt x="482824" y="167321"/>
                  </a:lnTo>
                  <a:lnTo>
                    <a:pt x="521262" y="143684"/>
                  </a:lnTo>
                  <a:lnTo>
                    <a:pt x="560767" y="121670"/>
                  </a:lnTo>
                  <a:lnTo>
                    <a:pt x="601293" y="101328"/>
                  </a:lnTo>
                  <a:lnTo>
                    <a:pt x="642792" y="82702"/>
                  </a:lnTo>
                  <a:lnTo>
                    <a:pt x="685219" y="65840"/>
                  </a:lnTo>
                  <a:lnTo>
                    <a:pt x="728527" y="50788"/>
                  </a:lnTo>
                  <a:lnTo>
                    <a:pt x="772670" y="37592"/>
                  </a:lnTo>
                  <a:lnTo>
                    <a:pt x="817600" y="26299"/>
                  </a:lnTo>
                  <a:lnTo>
                    <a:pt x="863272" y="16955"/>
                  </a:lnTo>
                  <a:lnTo>
                    <a:pt x="909640" y="9607"/>
                  </a:lnTo>
                  <a:lnTo>
                    <a:pt x="956656" y="4300"/>
                  </a:lnTo>
                  <a:lnTo>
                    <a:pt x="1004274" y="1082"/>
                  </a:lnTo>
                  <a:lnTo>
                    <a:pt x="1052449" y="0"/>
                  </a:lnTo>
                  <a:lnTo>
                    <a:pt x="5262118" y="0"/>
                  </a:lnTo>
                  <a:lnTo>
                    <a:pt x="5310295" y="1082"/>
                  </a:lnTo>
                  <a:lnTo>
                    <a:pt x="5357916" y="4300"/>
                  </a:lnTo>
                  <a:lnTo>
                    <a:pt x="5404934" y="9607"/>
                  </a:lnTo>
                  <a:lnTo>
                    <a:pt x="5451304" y="16955"/>
                  </a:lnTo>
                  <a:lnTo>
                    <a:pt x="5496978" y="26299"/>
                  </a:lnTo>
                  <a:lnTo>
                    <a:pt x="5541910" y="37592"/>
                  </a:lnTo>
                  <a:lnTo>
                    <a:pt x="5586053" y="50788"/>
                  </a:lnTo>
                  <a:lnTo>
                    <a:pt x="5629362" y="65840"/>
                  </a:lnTo>
                  <a:lnTo>
                    <a:pt x="5671790" y="82702"/>
                  </a:lnTo>
                  <a:lnTo>
                    <a:pt x="5713290" y="101328"/>
                  </a:lnTo>
                  <a:lnTo>
                    <a:pt x="5753816" y="121670"/>
                  </a:lnTo>
                  <a:lnTo>
                    <a:pt x="5793321" y="143684"/>
                  </a:lnTo>
                  <a:lnTo>
                    <a:pt x="5831759" y="167321"/>
                  </a:lnTo>
                  <a:lnTo>
                    <a:pt x="5869084" y="192536"/>
                  </a:lnTo>
                  <a:lnTo>
                    <a:pt x="5905249" y="219282"/>
                  </a:lnTo>
                  <a:lnTo>
                    <a:pt x="5940208" y="247513"/>
                  </a:lnTo>
                  <a:lnTo>
                    <a:pt x="5973915" y="277183"/>
                  </a:lnTo>
                  <a:lnTo>
                    <a:pt x="6006322" y="308244"/>
                  </a:lnTo>
                  <a:lnTo>
                    <a:pt x="6037383" y="340651"/>
                  </a:lnTo>
                  <a:lnTo>
                    <a:pt x="6067053" y="374358"/>
                  </a:lnTo>
                  <a:lnTo>
                    <a:pt x="6095284" y="409317"/>
                  </a:lnTo>
                  <a:lnTo>
                    <a:pt x="6122030" y="445482"/>
                  </a:lnTo>
                  <a:lnTo>
                    <a:pt x="6147245" y="482807"/>
                  </a:lnTo>
                  <a:lnTo>
                    <a:pt x="6170882" y="521245"/>
                  </a:lnTo>
                  <a:lnTo>
                    <a:pt x="6192896" y="560750"/>
                  </a:lnTo>
                  <a:lnTo>
                    <a:pt x="6213238" y="601276"/>
                  </a:lnTo>
                  <a:lnTo>
                    <a:pt x="6231864" y="642776"/>
                  </a:lnTo>
                  <a:lnTo>
                    <a:pt x="6248726" y="685204"/>
                  </a:lnTo>
                  <a:lnTo>
                    <a:pt x="6263778" y="728513"/>
                  </a:lnTo>
                  <a:lnTo>
                    <a:pt x="6276974" y="772656"/>
                  </a:lnTo>
                  <a:lnTo>
                    <a:pt x="6288267" y="817588"/>
                  </a:lnTo>
                  <a:lnTo>
                    <a:pt x="6297611" y="863262"/>
                  </a:lnTo>
                  <a:lnTo>
                    <a:pt x="6304959" y="909632"/>
                  </a:lnTo>
                  <a:lnTo>
                    <a:pt x="6310266" y="956650"/>
                  </a:lnTo>
                  <a:lnTo>
                    <a:pt x="6313484" y="1004271"/>
                  </a:lnTo>
                  <a:lnTo>
                    <a:pt x="6314566" y="1052449"/>
                  </a:lnTo>
                  <a:lnTo>
                    <a:pt x="6314566" y="10436987"/>
                  </a:lnTo>
                  <a:lnTo>
                    <a:pt x="6313484" y="10485162"/>
                  </a:lnTo>
                  <a:lnTo>
                    <a:pt x="6310266" y="10532781"/>
                  </a:lnTo>
                  <a:lnTo>
                    <a:pt x="6304959" y="10579798"/>
                  </a:lnTo>
                  <a:lnTo>
                    <a:pt x="6297611" y="10626166"/>
                  </a:lnTo>
                  <a:lnTo>
                    <a:pt x="6288267" y="10671839"/>
                  </a:lnTo>
                  <a:lnTo>
                    <a:pt x="6276974" y="10716770"/>
                  </a:lnTo>
                  <a:lnTo>
                    <a:pt x="6263778" y="10760913"/>
                  </a:lnTo>
                  <a:lnTo>
                    <a:pt x="6248726" y="10804221"/>
                  </a:lnTo>
                  <a:lnTo>
                    <a:pt x="6231864" y="10846648"/>
                  </a:lnTo>
                  <a:lnTo>
                    <a:pt x="6213238" y="10888148"/>
                  </a:lnTo>
                  <a:lnTo>
                    <a:pt x="6192896" y="10928673"/>
                  </a:lnTo>
                  <a:lnTo>
                    <a:pt x="6170882" y="10968179"/>
                  </a:lnTo>
                  <a:lnTo>
                    <a:pt x="6147245" y="11006617"/>
                  </a:lnTo>
                  <a:lnTo>
                    <a:pt x="6122030" y="11043942"/>
                  </a:lnTo>
                  <a:lnTo>
                    <a:pt x="6095284" y="11080108"/>
                  </a:lnTo>
                  <a:lnTo>
                    <a:pt x="6067053" y="11115067"/>
                  </a:lnTo>
                  <a:lnTo>
                    <a:pt x="6037383" y="11148774"/>
                  </a:lnTo>
                  <a:lnTo>
                    <a:pt x="6006322" y="11181181"/>
                  </a:lnTo>
                  <a:lnTo>
                    <a:pt x="5973915" y="11212243"/>
                  </a:lnTo>
                  <a:lnTo>
                    <a:pt x="5940208" y="11241913"/>
                  </a:lnTo>
                  <a:lnTo>
                    <a:pt x="5905249" y="11270145"/>
                  </a:lnTo>
                  <a:lnTo>
                    <a:pt x="5869084" y="11296892"/>
                  </a:lnTo>
                  <a:lnTo>
                    <a:pt x="5831759" y="11322108"/>
                  </a:lnTo>
                  <a:lnTo>
                    <a:pt x="5793321" y="11345746"/>
                  </a:lnTo>
                  <a:lnTo>
                    <a:pt x="5753816" y="11367760"/>
                  </a:lnTo>
                  <a:lnTo>
                    <a:pt x="5713290" y="11388103"/>
                  </a:lnTo>
                  <a:lnTo>
                    <a:pt x="5671790" y="11406729"/>
                  </a:lnTo>
                  <a:lnTo>
                    <a:pt x="5629362" y="11423592"/>
                  </a:lnTo>
                  <a:lnTo>
                    <a:pt x="5586053" y="11438645"/>
                  </a:lnTo>
                  <a:lnTo>
                    <a:pt x="5541910" y="11451841"/>
                  </a:lnTo>
                  <a:lnTo>
                    <a:pt x="5496978" y="11463135"/>
                  </a:lnTo>
                  <a:lnTo>
                    <a:pt x="5451304" y="11472479"/>
                  </a:lnTo>
                  <a:lnTo>
                    <a:pt x="5404934" y="11479828"/>
                  </a:lnTo>
                  <a:lnTo>
                    <a:pt x="5357916" y="11485135"/>
                  </a:lnTo>
                  <a:lnTo>
                    <a:pt x="5310295" y="11488353"/>
                  </a:lnTo>
                  <a:lnTo>
                    <a:pt x="5262118" y="11489436"/>
                  </a:lnTo>
                  <a:lnTo>
                    <a:pt x="1052449" y="11489436"/>
                  </a:lnTo>
                  <a:lnTo>
                    <a:pt x="1004274" y="11488353"/>
                  </a:lnTo>
                  <a:lnTo>
                    <a:pt x="956656" y="11485135"/>
                  </a:lnTo>
                  <a:lnTo>
                    <a:pt x="909640" y="11479828"/>
                  </a:lnTo>
                  <a:lnTo>
                    <a:pt x="863272" y="11472479"/>
                  </a:lnTo>
                  <a:lnTo>
                    <a:pt x="817600" y="11463135"/>
                  </a:lnTo>
                  <a:lnTo>
                    <a:pt x="772670" y="11451841"/>
                  </a:lnTo>
                  <a:lnTo>
                    <a:pt x="728527" y="11438645"/>
                  </a:lnTo>
                  <a:lnTo>
                    <a:pt x="685219" y="11423592"/>
                  </a:lnTo>
                  <a:lnTo>
                    <a:pt x="642792" y="11406729"/>
                  </a:lnTo>
                  <a:lnTo>
                    <a:pt x="601293" y="11388103"/>
                  </a:lnTo>
                  <a:lnTo>
                    <a:pt x="560767" y="11367760"/>
                  </a:lnTo>
                  <a:lnTo>
                    <a:pt x="521262" y="11345746"/>
                  </a:lnTo>
                  <a:lnTo>
                    <a:pt x="482824" y="11322108"/>
                  </a:lnTo>
                  <a:lnTo>
                    <a:pt x="445498" y="11296892"/>
                  </a:lnTo>
                  <a:lnTo>
                    <a:pt x="409333" y="11270145"/>
                  </a:lnTo>
                  <a:lnTo>
                    <a:pt x="374373" y="11241913"/>
                  </a:lnTo>
                  <a:lnTo>
                    <a:pt x="340667" y="11212243"/>
                  </a:lnTo>
                  <a:lnTo>
                    <a:pt x="308259" y="11181181"/>
                  </a:lnTo>
                  <a:lnTo>
                    <a:pt x="277196" y="11148774"/>
                  </a:lnTo>
                  <a:lnTo>
                    <a:pt x="247526" y="11115067"/>
                  </a:lnTo>
                  <a:lnTo>
                    <a:pt x="219294" y="11080108"/>
                  </a:lnTo>
                  <a:lnTo>
                    <a:pt x="192546" y="11043942"/>
                  </a:lnTo>
                  <a:lnTo>
                    <a:pt x="167330" y="11006617"/>
                  </a:lnTo>
                  <a:lnTo>
                    <a:pt x="143692" y="10968179"/>
                  </a:lnTo>
                  <a:lnTo>
                    <a:pt x="121678" y="10928673"/>
                  </a:lnTo>
                  <a:lnTo>
                    <a:pt x="101334" y="10888148"/>
                  </a:lnTo>
                  <a:lnTo>
                    <a:pt x="82708" y="10846648"/>
                  </a:lnTo>
                  <a:lnTo>
                    <a:pt x="65845" y="10804221"/>
                  </a:lnTo>
                  <a:lnTo>
                    <a:pt x="50791" y="10760913"/>
                  </a:lnTo>
                  <a:lnTo>
                    <a:pt x="37595" y="10716770"/>
                  </a:lnTo>
                  <a:lnTo>
                    <a:pt x="26301" y="10671839"/>
                  </a:lnTo>
                  <a:lnTo>
                    <a:pt x="16956" y="10626166"/>
                  </a:lnTo>
                  <a:lnTo>
                    <a:pt x="9607" y="10579798"/>
                  </a:lnTo>
                  <a:lnTo>
                    <a:pt x="4301" y="10532781"/>
                  </a:lnTo>
                  <a:lnTo>
                    <a:pt x="1083" y="10485162"/>
                  </a:lnTo>
                  <a:lnTo>
                    <a:pt x="0" y="10436987"/>
                  </a:lnTo>
                  <a:lnTo>
                    <a:pt x="0" y="105244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75131" y="595883"/>
            <a:ext cx="5427980" cy="10331450"/>
            <a:chOff x="675131" y="595883"/>
            <a:chExt cx="5427980" cy="10331450"/>
          </a:xfrm>
        </p:grpSpPr>
        <p:sp>
          <p:nvSpPr>
            <p:cNvPr id="6" name="object 6"/>
            <p:cNvSpPr/>
            <p:nvPr/>
          </p:nvSpPr>
          <p:spPr>
            <a:xfrm>
              <a:off x="723899" y="758951"/>
              <a:ext cx="5314315" cy="9702165"/>
            </a:xfrm>
            <a:custGeom>
              <a:avLst/>
              <a:gdLst/>
              <a:ahLst/>
              <a:cxnLst/>
              <a:rect l="l" t="t" r="r" b="b"/>
              <a:pathLst>
                <a:path w="5314315" h="9702165">
                  <a:moveTo>
                    <a:pt x="0" y="9701784"/>
                  </a:moveTo>
                  <a:lnTo>
                    <a:pt x="5314188" y="9701784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1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7589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595883"/>
              <a:ext cx="5427726" cy="1373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55038" y="764870"/>
            <a:ext cx="28721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/>
              <a:t>Keamanan</a:t>
            </a:r>
            <a:endParaRPr sz="4800"/>
          </a:p>
        </p:txBody>
      </p:sp>
      <p:sp>
        <p:nvSpPr>
          <p:cNvPr id="10" name="object 10"/>
          <p:cNvSpPr txBox="1"/>
          <p:nvPr/>
        </p:nvSpPr>
        <p:spPr>
          <a:xfrm>
            <a:off x="803554" y="1458928"/>
            <a:ext cx="5160010" cy="630618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2800" b="1" dirty="0">
                <a:latin typeface="Times New Roman"/>
                <a:cs typeface="Times New Roman"/>
              </a:rPr>
              <a:t>Pasal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Plagiatisme</a:t>
            </a:r>
            <a:endParaRPr sz="280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0000"/>
              </a:lnSpc>
              <a:spcBef>
                <a:spcPts val="1340"/>
              </a:spcBef>
            </a:pPr>
            <a:r>
              <a:rPr sz="2400" dirty="0">
                <a:latin typeface="Times New Roman"/>
                <a:cs typeface="Times New Roman"/>
              </a:rPr>
              <a:t>(Pasal</a:t>
            </a:r>
            <a:r>
              <a:rPr sz="2400" spc="20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25)</a:t>
            </a:r>
            <a:r>
              <a:rPr sz="2400" spc="20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ayat</a:t>
            </a:r>
            <a:r>
              <a:rPr sz="2400" spc="21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2:</a:t>
            </a:r>
            <a:r>
              <a:rPr sz="2400" spc="20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Lulusan</a:t>
            </a:r>
            <a:r>
              <a:rPr sz="2400" spc="204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perguruan </a:t>
            </a:r>
            <a:r>
              <a:rPr sz="2400" dirty="0">
                <a:latin typeface="Times New Roman"/>
                <a:cs typeface="Times New Roman"/>
              </a:rPr>
              <a:t>tinggi</a:t>
            </a:r>
            <a:r>
              <a:rPr sz="2400" spc="5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yang</a:t>
            </a:r>
            <a:r>
              <a:rPr sz="2400" spc="5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karya</a:t>
            </a:r>
            <a:r>
              <a:rPr sz="2400" spc="5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ilmiahnya</a:t>
            </a:r>
            <a:r>
              <a:rPr sz="2400" spc="6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digunakan </a:t>
            </a:r>
            <a:r>
              <a:rPr sz="2400" dirty="0">
                <a:latin typeface="Times New Roman"/>
                <a:cs typeface="Times New Roman"/>
              </a:rPr>
              <a:t>untuk</a:t>
            </a:r>
            <a:r>
              <a:rPr sz="2400" spc="315" dirty="0">
                <a:latin typeface="Times New Roman"/>
                <a:cs typeface="Times New Roman"/>
              </a:rPr>
              <a:t>   </a:t>
            </a:r>
            <a:r>
              <a:rPr sz="2400" dirty="0">
                <a:latin typeface="Times New Roman"/>
                <a:cs typeface="Times New Roman"/>
              </a:rPr>
              <a:t>memperoleh</a:t>
            </a:r>
            <a:r>
              <a:rPr sz="2400" spc="315" dirty="0">
                <a:latin typeface="Times New Roman"/>
                <a:cs typeface="Times New Roman"/>
              </a:rPr>
              <a:t>   </a:t>
            </a:r>
            <a:r>
              <a:rPr sz="2400" dirty="0">
                <a:latin typeface="Times New Roman"/>
                <a:cs typeface="Times New Roman"/>
              </a:rPr>
              <a:t>gelar</a:t>
            </a:r>
            <a:r>
              <a:rPr sz="2400" spc="310" dirty="0">
                <a:latin typeface="Times New Roman"/>
                <a:cs typeface="Times New Roman"/>
              </a:rPr>
              <a:t>   </a:t>
            </a:r>
            <a:r>
              <a:rPr sz="2400" spc="-10" dirty="0">
                <a:latin typeface="Times New Roman"/>
                <a:cs typeface="Times New Roman"/>
              </a:rPr>
              <a:t>akademik, </a:t>
            </a:r>
            <a:r>
              <a:rPr sz="2400" dirty="0">
                <a:latin typeface="Times New Roman"/>
                <a:cs typeface="Times New Roman"/>
              </a:rPr>
              <a:t>profesi,</a:t>
            </a:r>
            <a:r>
              <a:rPr sz="2400" spc="5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atau</a:t>
            </a:r>
            <a:r>
              <a:rPr sz="2400" spc="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vokasi</a:t>
            </a:r>
            <a:r>
              <a:rPr sz="2400" spc="5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terbukti</a:t>
            </a:r>
            <a:r>
              <a:rPr sz="2400" spc="5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merupakan </a:t>
            </a:r>
            <a:r>
              <a:rPr sz="2400" dirty="0">
                <a:latin typeface="Times New Roman"/>
                <a:cs typeface="Times New Roman"/>
              </a:rPr>
              <a:t>jiplakan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dicabut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gelarnya.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(Pasal</a:t>
            </a:r>
            <a:r>
              <a:rPr sz="2400" spc="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70):</a:t>
            </a:r>
            <a:r>
              <a:rPr sz="2400" spc="7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Lulusan</a:t>
            </a:r>
            <a:r>
              <a:rPr sz="2400" spc="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yang</a:t>
            </a:r>
            <a:r>
              <a:rPr sz="2400" spc="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karya</a:t>
            </a:r>
            <a:r>
              <a:rPr sz="2400" spc="8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ilmiah </a:t>
            </a:r>
            <a:r>
              <a:rPr sz="2400" dirty="0">
                <a:latin typeface="Times New Roman"/>
                <a:cs typeface="Times New Roman"/>
              </a:rPr>
              <a:t>yang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digunakannya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untuk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mendapatkan </a:t>
            </a:r>
            <a:r>
              <a:rPr sz="2400" dirty="0">
                <a:latin typeface="Times New Roman"/>
                <a:cs typeface="Times New Roman"/>
              </a:rPr>
              <a:t>gelar</a:t>
            </a:r>
            <a:r>
              <a:rPr sz="2400" spc="40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akademik,</a:t>
            </a:r>
            <a:r>
              <a:rPr sz="2400" spc="42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profesi,</a:t>
            </a:r>
            <a:r>
              <a:rPr sz="2400" spc="41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atau</a:t>
            </a:r>
            <a:r>
              <a:rPr sz="2400" spc="415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vokasi </a:t>
            </a:r>
            <a:r>
              <a:rPr sz="2400" dirty="0">
                <a:latin typeface="Times New Roman"/>
                <a:cs typeface="Times New Roman"/>
              </a:rPr>
              <a:t>sebagaimana</a:t>
            </a:r>
            <a:r>
              <a:rPr sz="2400" spc="6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dimaksud</a:t>
            </a:r>
            <a:r>
              <a:rPr sz="2400" spc="6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dalam</a:t>
            </a:r>
            <a:r>
              <a:rPr sz="2400" spc="5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Pasal</a:t>
            </a:r>
            <a:r>
              <a:rPr sz="2400" spc="65" dirty="0">
                <a:latin typeface="Times New Roman"/>
                <a:cs typeface="Times New Roman"/>
              </a:rPr>
              <a:t>  </a:t>
            </a:r>
            <a:r>
              <a:rPr sz="2400" spc="-25" dirty="0">
                <a:latin typeface="Times New Roman"/>
                <a:cs typeface="Times New Roman"/>
              </a:rPr>
              <a:t>25 </a:t>
            </a:r>
            <a:r>
              <a:rPr sz="2400" dirty="0">
                <a:latin typeface="Times New Roman"/>
                <a:cs typeface="Times New Roman"/>
              </a:rPr>
              <a:t>Ayat</a:t>
            </a:r>
            <a:r>
              <a:rPr sz="2400" spc="2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(2)</a:t>
            </a:r>
            <a:r>
              <a:rPr sz="2400" spc="27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terbukti</a:t>
            </a:r>
            <a:r>
              <a:rPr sz="2400" spc="28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merupakan</a:t>
            </a:r>
            <a:r>
              <a:rPr sz="2400" spc="28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jiplakan </a:t>
            </a:r>
            <a:r>
              <a:rPr sz="2400" dirty="0">
                <a:latin typeface="Times New Roman"/>
                <a:cs typeface="Times New Roman"/>
              </a:rPr>
              <a:t>dipidana</a:t>
            </a:r>
            <a:r>
              <a:rPr sz="2400" spc="114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dengan</a:t>
            </a:r>
            <a:r>
              <a:rPr sz="2400" spc="12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pidana</a:t>
            </a:r>
            <a:r>
              <a:rPr sz="2400" spc="12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penjara</a:t>
            </a:r>
            <a:r>
              <a:rPr sz="2400" spc="12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paling </a:t>
            </a:r>
            <a:r>
              <a:rPr sz="2400" dirty="0">
                <a:latin typeface="Times New Roman"/>
                <a:cs typeface="Times New Roman"/>
              </a:rPr>
              <a:t>lama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dua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tahun</a:t>
            </a:r>
            <a:r>
              <a:rPr sz="2400" spc="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dan/atau</a:t>
            </a:r>
            <a:r>
              <a:rPr sz="2400" spc="6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pidana</a:t>
            </a:r>
            <a:r>
              <a:rPr sz="2400" spc="6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denda </a:t>
            </a:r>
            <a:r>
              <a:rPr sz="2400" dirty="0">
                <a:latin typeface="Times New Roman"/>
                <a:cs typeface="Times New Roman"/>
              </a:rPr>
              <a:t>paling</a:t>
            </a:r>
            <a:r>
              <a:rPr sz="2400" spc="7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banyak</a:t>
            </a:r>
            <a:r>
              <a:rPr sz="2400" spc="7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Rp</a:t>
            </a:r>
            <a:r>
              <a:rPr sz="2400" spc="7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200.000.000,00</a:t>
            </a:r>
            <a:r>
              <a:rPr sz="2400" spc="80" dirty="0">
                <a:latin typeface="Times New Roman"/>
                <a:cs typeface="Times New Roman"/>
              </a:rPr>
              <a:t>  </a:t>
            </a:r>
            <a:r>
              <a:rPr sz="2400" spc="-20" dirty="0">
                <a:latin typeface="Times New Roman"/>
                <a:cs typeface="Times New Roman"/>
              </a:rPr>
              <a:t>(dua </a:t>
            </a:r>
            <a:r>
              <a:rPr sz="2400" dirty="0">
                <a:latin typeface="Times New Roman"/>
                <a:cs typeface="Times New Roman"/>
              </a:rPr>
              <a:t>ratus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juta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rupiah).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7550" y="955547"/>
            <a:ext cx="5327015" cy="9994900"/>
            <a:chOff x="717550" y="955547"/>
            <a:chExt cx="5327015" cy="9994900"/>
          </a:xfrm>
        </p:grpSpPr>
        <p:pic>
          <p:nvPicPr>
            <p:cNvPr id="12" name="object 12">
              <a:hlinkClick r:id="rId3" action="ppaction://hlinksldjump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259" y="955547"/>
              <a:ext cx="501396" cy="5013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3900" y="10460736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5314188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5314188" y="483107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3900" y="10460736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0" y="483107"/>
                  </a:moveTo>
                  <a:lnTo>
                    <a:pt x="5314188" y="483107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3107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195" y="10511028"/>
              <a:ext cx="425196" cy="4267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44773" y="10584941"/>
              <a:ext cx="501650" cy="291465"/>
            </a:xfrm>
            <a:custGeom>
              <a:avLst/>
              <a:gdLst/>
              <a:ahLst/>
              <a:cxnLst/>
              <a:rect l="l" t="t" r="r" b="b"/>
              <a:pathLst>
                <a:path w="501650" h="291465">
                  <a:moveTo>
                    <a:pt x="452881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3"/>
                  </a:lnTo>
                  <a:lnTo>
                    <a:pt x="0" y="242569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3"/>
                  </a:lnTo>
                  <a:lnTo>
                    <a:pt x="452881" y="291083"/>
                  </a:lnTo>
                  <a:lnTo>
                    <a:pt x="471767" y="287272"/>
                  </a:lnTo>
                  <a:lnTo>
                    <a:pt x="487187" y="276875"/>
                  </a:lnTo>
                  <a:lnTo>
                    <a:pt x="497584" y="261455"/>
                  </a:lnTo>
                  <a:lnTo>
                    <a:pt x="501396" y="242569"/>
                  </a:lnTo>
                  <a:lnTo>
                    <a:pt x="501396" y="48513"/>
                  </a:lnTo>
                  <a:lnTo>
                    <a:pt x="497584" y="29628"/>
                  </a:lnTo>
                  <a:lnTo>
                    <a:pt x="487187" y="14208"/>
                  </a:lnTo>
                  <a:lnTo>
                    <a:pt x="471767" y="3811"/>
                  </a:lnTo>
                  <a:lnTo>
                    <a:pt x="45288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44773" y="10584941"/>
              <a:ext cx="501650" cy="291465"/>
            </a:xfrm>
            <a:custGeom>
              <a:avLst/>
              <a:gdLst/>
              <a:ahLst/>
              <a:cxnLst/>
              <a:rect l="l" t="t" r="r" b="b"/>
              <a:pathLst>
                <a:path w="501650" h="291465">
                  <a:moveTo>
                    <a:pt x="0" y="48513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2881" y="0"/>
                  </a:lnTo>
                  <a:lnTo>
                    <a:pt x="471767" y="3811"/>
                  </a:lnTo>
                  <a:lnTo>
                    <a:pt x="487187" y="14208"/>
                  </a:lnTo>
                  <a:lnTo>
                    <a:pt x="497584" y="29628"/>
                  </a:lnTo>
                  <a:lnTo>
                    <a:pt x="501396" y="48513"/>
                  </a:lnTo>
                  <a:lnTo>
                    <a:pt x="501396" y="242569"/>
                  </a:lnTo>
                  <a:lnTo>
                    <a:pt x="497584" y="261455"/>
                  </a:lnTo>
                  <a:lnTo>
                    <a:pt x="487187" y="276875"/>
                  </a:lnTo>
                  <a:lnTo>
                    <a:pt x="471767" y="287272"/>
                  </a:lnTo>
                  <a:lnTo>
                    <a:pt x="452881" y="291083"/>
                  </a:lnTo>
                  <a:lnTo>
                    <a:pt x="48513" y="291083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69"/>
                  </a:lnTo>
                  <a:lnTo>
                    <a:pt x="0" y="4851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hlinkClick r:id="rId3" action="ppaction://hlinksldjump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952" y="10521695"/>
              <a:ext cx="425196" cy="3718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200913"/>
            <a:ext cx="6327775" cy="11502390"/>
            <a:chOff x="269493" y="200913"/>
            <a:chExt cx="6327775" cy="11502390"/>
          </a:xfrm>
        </p:grpSpPr>
        <p:sp>
          <p:nvSpPr>
            <p:cNvPr id="3" name="object 3"/>
            <p:cNvSpPr/>
            <p:nvPr/>
          </p:nvSpPr>
          <p:spPr>
            <a:xfrm>
              <a:off x="275843" y="207263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5262118" y="0"/>
                  </a:moveTo>
                  <a:lnTo>
                    <a:pt x="1052449" y="0"/>
                  </a:lnTo>
                  <a:lnTo>
                    <a:pt x="1004274" y="1082"/>
                  </a:lnTo>
                  <a:lnTo>
                    <a:pt x="956656" y="4300"/>
                  </a:lnTo>
                  <a:lnTo>
                    <a:pt x="909640" y="9607"/>
                  </a:lnTo>
                  <a:lnTo>
                    <a:pt x="863272" y="16955"/>
                  </a:lnTo>
                  <a:lnTo>
                    <a:pt x="817600" y="26299"/>
                  </a:lnTo>
                  <a:lnTo>
                    <a:pt x="772670" y="37592"/>
                  </a:lnTo>
                  <a:lnTo>
                    <a:pt x="728527" y="50788"/>
                  </a:lnTo>
                  <a:lnTo>
                    <a:pt x="685219" y="65840"/>
                  </a:lnTo>
                  <a:lnTo>
                    <a:pt x="642792" y="82702"/>
                  </a:lnTo>
                  <a:lnTo>
                    <a:pt x="601293" y="101328"/>
                  </a:lnTo>
                  <a:lnTo>
                    <a:pt x="560767" y="121670"/>
                  </a:lnTo>
                  <a:lnTo>
                    <a:pt x="521262" y="143684"/>
                  </a:lnTo>
                  <a:lnTo>
                    <a:pt x="482824" y="167321"/>
                  </a:lnTo>
                  <a:lnTo>
                    <a:pt x="445498" y="192536"/>
                  </a:lnTo>
                  <a:lnTo>
                    <a:pt x="409333" y="219282"/>
                  </a:lnTo>
                  <a:lnTo>
                    <a:pt x="374373" y="247513"/>
                  </a:lnTo>
                  <a:lnTo>
                    <a:pt x="340667" y="277183"/>
                  </a:lnTo>
                  <a:lnTo>
                    <a:pt x="308259" y="308244"/>
                  </a:lnTo>
                  <a:lnTo>
                    <a:pt x="277196" y="340651"/>
                  </a:lnTo>
                  <a:lnTo>
                    <a:pt x="247526" y="374358"/>
                  </a:lnTo>
                  <a:lnTo>
                    <a:pt x="219294" y="409317"/>
                  </a:lnTo>
                  <a:lnTo>
                    <a:pt x="192546" y="445482"/>
                  </a:lnTo>
                  <a:lnTo>
                    <a:pt x="167330" y="482807"/>
                  </a:lnTo>
                  <a:lnTo>
                    <a:pt x="143692" y="521245"/>
                  </a:lnTo>
                  <a:lnTo>
                    <a:pt x="121678" y="560750"/>
                  </a:lnTo>
                  <a:lnTo>
                    <a:pt x="101334" y="601276"/>
                  </a:lnTo>
                  <a:lnTo>
                    <a:pt x="82708" y="642776"/>
                  </a:lnTo>
                  <a:lnTo>
                    <a:pt x="65845" y="685204"/>
                  </a:lnTo>
                  <a:lnTo>
                    <a:pt x="50791" y="728513"/>
                  </a:lnTo>
                  <a:lnTo>
                    <a:pt x="37595" y="772656"/>
                  </a:lnTo>
                  <a:lnTo>
                    <a:pt x="26301" y="817588"/>
                  </a:lnTo>
                  <a:lnTo>
                    <a:pt x="16956" y="863262"/>
                  </a:lnTo>
                  <a:lnTo>
                    <a:pt x="9607" y="909632"/>
                  </a:lnTo>
                  <a:lnTo>
                    <a:pt x="4301" y="956650"/>
                  </a:lnTo>
                  <a:lnTo>
                    <a:pt x="1083" y="1004271"/>
                  </a:lnTo>
                  <a:lnTo>
                    <a:pt x="0" y="1052449"/>
                  </a:lnTo>
                  <a:lnTo>
                    <a:pt x="0" y="10436987"/>
                  </a:lnTo>
                  <a:lnTo>
                    <a:pt x="1083" y="10485162"/>
                  </a:lnTo>
                  <a:lnTo>
                    <a:pt x="4301" y="10532781"/>
                  </a:lnTo>
                  <a:lnTo>
                    <a:pt x="9607" y="10579798"/>
                  </a:lnTo>
                  <a:lnTo>
                    <a:pt x="16956" y="10626166"/>
                  </a:lnTo>
                  <a:lnTo>
                    <a:pt x="26301" y="10671839"/>
                  </a:lnTo>
                  <a:lnTo>
                    <a:pt x="37595" y="10716770"/>
                  </a:lnTo>
                  <a:lnTo>
                    <a:pt x="50791" y="10760913"/>
                  </a:lnTo>
                  <a:lnTo>
                    <a:pt x="65845" y="10804221"/>
                  </a:lnTo>
                  <a:lnTo>
                    <a:pt x="82708" y="10846648"/>
                  </a:lnTo>
                  <a:lnTo>
                    <a:pt x="101334" y="10888148"/>
                  </a:lnTo>
                  <a:lnTo>
                    <a:pt x="121678" y="10928673"/>
                  </a:lnTo>
                  <a:lnTo>
                    <a:pt x="143692" y="10968179"/>
                  </a:lnTo>
                  <a:lnTo>
                    <a:pt x="167330" y="11006617"/>
                  </a:lnTo>
                  <a:lnTo>
                    <a:pt x="192546" y="11043942"/>
                  </a:lnTo>
                  <a:lnTo>
                    <a:pt x="219294" y="11080108"/>
                  </a:lnTo>
                  <a:lnTo>
                    <a:pt x="247526" y="11115067"/>
                  </a:lnTo>
                  <a:lnTo>
                    <a:pt x="277196" y="11148774"/>
                  </a:lnTo>
                  <a:lnTo>
                    <a:pt x="308259" y="11181181"/>
                  </a:lnTo>
                  <a:lnTo>
                    <a:pt x="340667" y="11212243"/>
                  </a:lnTo>
                  <a:lnTo>
                    <a:pt x="374373" y="11241913"/>
                  </a:lnTo>
                  <a:lnTo>
                    <a:pt x="409333" y="11270145"/>
                  </a:lnTo>
                  <a:lnTo>
                    <a:pt x="445498" y="11296892"/>
                  </a:lnTo>
                  <a:lnTo>
                    <a:pt x="482824" y="11322108"/>
                  </a:lnTo>
                  <a:lnTo>
                    <a:pt x="521262" y="11345746"/>
                  </a:lnTo>
                  <a:lnTo>
                    <a:pt x="560767" y="11367760"/>
                  </a:lnTo>
                  <a:lnTo>
                    <a:pt x="601293" y="11388103"/>
                  </a:lnTo>
                  <a:lnTo>
                    <a:pt x="642792" y="11406729"/>
                  </a:lnTo>
                  <a:lnTo>
                    <a:pt x="685219" y="11423592"/>
                  </a:lnTo>
                  <a:lnTo>
                    <a:pt x="728527" y="11438645"/>
                  </a:lnTo>
                  <a:lnTo>
                    <a:pt x="772670" y="11451841"/>
                  </a:lnTo>
                  <a:lnTo>
                    <a:pt x="817600" y="11463135"/>
                  </a:lnTo>
                  <a:lnTo>
                    <a:pt x="863272" y="11472479"/>
                  </a:lnTo>
                  <a:lnTo>
                    <a:pt x="909640" y="11479828"/>
                  </a:lnTo>
                  <a:lnTo>
                    <a:pt x="956656" y="11485135"/>
                  </a:lnTo>
                  <a:lnTo>
                    <a:pt x="1004274" y="11488353"/>
                  </a:lnTo>
                  <a:lnTo>
                    <a:pt x="1052449" y="11489436"/>
                  </a:lnTo>
                  <a:lnTo>
                    <a:pt x="5262118" y="11489436"/>
                  </a:lnTo>
                  <a:lnTo>
                    <a:pt x="5310295" y="11488353"/>
                  </a:lnTo>
                  <a:lnTo>
                    <a:pt x="5357916" y="11485135"/>
                  </a:lnTo>
                  <a:lnTo>
                    <a:pt x="5404934" y="11479828"/>
                  </a:lnTo>
                  <a:lnTo>
                    <a:pt x="5451304" y="11472479"/>
                  </a:lnTo>
                  <a:lnTo>
                    <a:pt x="5496978" y="11463135"/>
                  </a:lnTo>
                  <a:lnTo>
                    <a:pt x="5541910" y="11451841"/>
                  </a:lnTo>
                  <a:lnTo>
                    <a:pt x="5586053" y="11438645"/>
                  </a:lnTo>
                  <a:lnTo>
                    <a:pt x="5629362" y="11423592"/>
                  </a:lnTo>
                  <a:lnTo>
                    <a:pt x="5671790" y="11406729"/>
                  </a:lnTo>
                  <a:lnTo>
                    <a:pt x="5713290" y="11388103"/>
                  </a:lnTo>
                  <a:lnTo>
                    <a:pt x="5753816" y="11367760"/>
                  </a:lnTo>
                  <a:lnTo>
                    <a:pt x="5793321" y="11345746"/>
                  </a:lnTo>
                  <a:lnTo>
                    <a:pt x="5831759" y="11322108"/>
                  </a:lnTo>
                  <a:lnTo>
                    <a:pt x="5869084" y="11296892"/>
                  </a:lnTo>
                  <a:lnTo>
                    <a:pt x="5905249" y="11270145"/>
                  </a:lnTo>
                  <a:lnTo>
                    <a:pt x="5940208" y="11241913"/>
                  </a:lnTo>
                  <a:lnTo>
                    <a:pt x="5973915" y="11212243"/>
                  </a:lnTo>
                  <a:lnTo>
                    <a:pt x="6006322" y="11181181"/>
                  </a:lnTo>
                  <a:lnTo>
                    <a:pt x="6037383" y="11148774"/>
                  </a:lnTo>
                  <a:lnTo>
                    <a:pt x="6067053" y="11115067"/>
                  </a:lnTo>
                  <a:lnTo>
                    <a:pt x="6095284" y="11080108"/>
                  </a:lnTo>
                  <a:lnTo>
                    <a:pt x="6122030" y="11043942"/>
                  </a:lnTo>
                  <a:lnTo>
                    <a:pt x="6147245" y="11006617"/>
                  </a:lnTo>
                  <a:lnTo>
                    <a:pt x="6170882" y="10968179"/>
                  </a:lnTo>
                  <a:lnTo>
                    <a:pt x="6192896" y="10928673"/>
                  </a:lnTo>
                  <a:lnTo>
                    <a:pt x="6213238" y="10888148"/>
                  </a:lnTo>
                  <a:lnTo>
                    <a:pt x="6231864" y="10846648"/>
                  </a:lnTo>
                  <a:lnTo>
                    <a:pt x="6248726" y="10804221"/>
                  </a:lnTo>
                  <a:lnTo>
                    <a:pt x="6263778" y="10760913"/>
                  </a:lnTo>
                  <a:lnTo>
                    <a:pt x="6276974" y="10716770"/>
                  </a:lnTo>
                  <a:lnTo>
                    <a:pt x="6288267" y="10671839"/>
                  </a:lnTo>
                  <a:lnTo>
                    <a:pt x="6297611" y="10626166"/>
                  </a:lnTo>
                  <a:lnTo>
                    <a:pt x="6304959" y="10579798"/>
                  </a:lnTo>
                  <a:lnTo>
                    <a:pt x="6310266" y="10532781"/>
                  </a:lnTo>
                  <a:lnTo>
                    <a:pt x="6313484" y="10485162"/>
                  </a:lnTo>
                  <a:lnTo>
                    <a:pt x="6314566" y="10436987"/>
                  </a:lnTo>
                  <a:lnTo>
                    <a:pt x="6314566" y="1052449"/>
                  </a:lnTo>
                  <a:lnTo>
                    <a:pt x="6313484" y="1004271"/>
                  </a:lnTo>
                  <a:lnTo>
                    <a:pt x="6310266" y="956650"/>
                  </a:lnTo>
                  <a:lnTo>
                    <a:pt x="6304959" y="909632"/>
                  </a:lnTo>
                  <a:lnTo>
                    <a:pt x="6297611" y="863262"/>
                  </a:lnTo>
                  <a:lnTo>
                    <a:pt x="6288267" y="817588"/>
                  </a:lnTo>
                  <a:lnTo>
                    <a:pt x="6276974" y="772656"/>
                  </a:lnTo>
                  <a:lnTo>
                    <a:pt x="6263778" y="728513"/>
                  </a:lnTo>
                  <a:lnTo>
                    <a:pt x="6248726" y="685204"/>
                  </a:lnTo>
                  <a:lnTo>
                    <a:pt x="6231864" y="642776"/>
                  </a:lnTo>
                  <a:lnTo>
                    <a:pt x="6213238" y="601276"/>
                  </a:lnTo>
                  <a:lnTo>
                    <a:pt x="6192896" y="560750"/>
                  </a:lnTo>
                  <a:lnTo>
                    <a:pt x="6170882" y="521245"/>
                  </a:lnTo>
                  <a:lnTo>
                    <a:pt x="6147245" y="482807"/>
                  </a:lnTo>
                  <a:lnTo>
                    <a:pt x="6122030" y="445482"/>
                  </a:lnTo>
                  <a:lnTo>
                    <a:pt x="6095284" y="409317"/>
                  </a:lnTo>
                  <a:lnTo>
                    <a:pt x="6067053" y="374358"/>
                  </a:lnTo>
                  <a:lnTo>
                    <a:pt x="6037383" y="340651"/>
                  </a:lnTo>
                  <a:lnTo>
                    <a:pt x="6006322" y="308244"/>
                  </a:lnTo>
                  <a:lnTo>
                    <a:pt x="5973915" y="277183"/>
                  </a:lnTo>
                  <a:lnTo>
                    <a:pt x="5940208" y="247513"/>
                  </a:lnTo>
                  <a:lnTo>
                    <a:pt x="5905249" y="219282"/>
                  </a:lnTo>
                  <a:lnTo>
                    <a:pt x="5869084" y="192536"/>
                  </a:lnTo>
                  <a:lnTo>
                    <a:pt x="5831759" y="167321"/>
                  </a:lnTo>
                  <a:lnTo>
                    <a:pt x="5793321" y="143684"/>
                  </a:lnTo>
                  <a:lnTo>
                    <a:pt x="5753816" y="121670"/>
                  </a:lnTo>
                  <a:lnTo>
                    <a:pt x="5713290" y="101328"/>
                  </a:lnTo>
                  <a:lnTo>
                    <a:pt x="5671790" y="82702"/>
                  </a:lnTo>
                  <a:lnTo>
                    <a:pt x="5629362" y="65840"/>
                  </a:lnTo>
                  <a:lnTo>
                    <a:pt x="5586053" y="50788"/>
                  </a:lnTo>
                  <a:lnTo>
                    <a:pt x="5541910" y="37592"/>
                  </a:lnTo>
                  <a:lnTo>
                    <a:pt x="5496978" y="26299"/>
                  </a:lnTo>
                  <a:lnTo>
                    <a:pt x="5451304" y="16955"/>
                  </a:lnTo>
                  <a:lnTo>
                    <a:pt x="5404934" y="9607"/>
                  </a:lnTo>
                  <a:lnTo>
                    <a:pt x="5357916" y="4300"/>
                  </a:lnTo>
                  <a:lnTo>
                    <a:pt x="5310295" y="1082"/>
                  </a:lnTo>
                  <a:lnTo>
                    <a:pt x="5262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843" y="207263"/>
              <a:ext cx="6315075" cy="11489690"/>
            </a:xfrm>
            <a:custGeom>
              <a:avLst/>
              <a:gdLst/>
              <a:ahLst/>
              <a:cxnLst/>
              <a:rect l="l" t="t" r="r" b="b"/>
              <a:pathLst>
                <a:path w="6315075" h="11489690">
                  <a:moveTo>
                    <a:pt x="0" y="1052449"/>
                  </a:moveTo>
                  <a:lnTo>
                    <a:pt x="1083" y="1004271"/>
                  </a:lnTo>
                  <a:lnTo>
                    <a:pt x="4301" y="956650"/>
                  </a:lnTo>
                  <a:lnTo>
                    <a:pt x="9607" y="909632"/>
                  </a:lnTo>
                  <a:lnTo>
                    <a:pt x="16956" y="863262"/>
                  </a:lnTo>
                  <a:lnTo>
                    <a:pt x="26301" y="817588"/>
                  </a:lnTo>
                  <a:lnTo>
                    <a:pt x="37595" y="772656"/>
                  </a:lnTo>
                  <a:lnTo>
                    <a:pt x="50791" y="728513"/>
                  </a:lnTo>
                  <a:lnTo>
                    <a:pt x="65845" y="685204"/>
                  </a:lnTo>
                  <a:lnTo>
                    <a:pt x="82708" y="642776"/>
                  </a:lnTo>
                  <a:lnTo>
                    <a:pt x="101334" y="601276"/>
                  </a:lnTo>
                  <a:lnTo>
                    <a:pt x="121678" y="560750"/>
                  </a:lnTo>
                  <a:lnTo>
                    <a:pt x="143692" y="521245"/>
                  </a:lnTo>
                  <a:lnTo>
                    <a:pt x="167330" y="482807"/>
                  </a:lnTo>
                  <a:lnTo>
                    <a:pt x="192546" y="445482"/>
                  </a:lnTo>
                  <a:lnTo>
                    <a:pt x="219294" y="409317"/>
                  </a:lnTo>
                  <a:lnTo>
                    <a:pt x="247526" y="374358"/>
                  </a:lnTo>
                  <a:lnTo>
                    <a:pt x="277196" y="340651"/>
                  </a:lnTo>
                  <a:lnTo>
                    <a:pt x="308259" y="308244"/>
                  </a:lnTo>
                  <a:lnTo>
                    <a:pt x="340667" y="277183"/>
                  </a:lnTo>
                  <a:lnTo>
                    <a:pt x="374373" y="247513"/>
                  </a:lnTo>
                  <a:lnTo>
                    <a:pt x="409333" y="219282"/>
                  </a:lnTo>
                  <a:lnTo>
                    <a:pt x="445498" y="192536"/>
                  </a:lnTo>
                  <a:lnTo>
                    <a:pt x="482824" y="167321"/>
                  </a:lnTo>
                  <a:lnTo>
                    <a:pt x="521262" y="143684"/>
                  </a:lnTo>
                  <a:lnTo>
                    <a:pt x="560767" y="121670"/>
                  </a:lnTo>
                  <a:lnTo>
                    <a:pt x="601293" y="101328"/>
                  </a:lnTo>
                  <a:lnTo>
                    <a:pt x="642792" y="82702"/>
                  </a:lnTo>
                  <a:lnTo>
                    <a:pt x="685219" y="65840"/>
                  </a:lnTo>
                  <a:lnTo>
                    <a:pt x="728527" y="50788"/>
                  </a:lnTo>
                  <a:lnTo>
                    <a:pt x="772670" y="37592"/>
                  </a:lnTo>
                  <a:lnTo>
                    <a:pt x="817600" y="26299"/>
                  </a:lnTo>
                  <a:lnTo>
                    <a:pt x="863272" y="16955"/>
                  </a:lnTo>
                  <a:lnTo>
                    <a:pt x="909640" y="9607"/>
                  </a:lnTo>
                  <a:lnTo>
                    <a:pt x="956656" y="4300"/>
                  </a:lnTo>
                  <a:lnTo>
                    <a:pt x="1004274" y="1082"/>
                  </a:lnTo>
                  <a:lnTo>
                    <a:pt x="1052449" y="0"/>
                  </a:lnTo>
                  <a:lnTo>
                    <a:pt x="5262118" y="0"/>
                  </a:lnTo>
                  <a:lnTo>
                    <a:pt x="5310295" y="1082"/>
                  </a:lnTo>
                  <a:lnTo>
                    <a:pt x="5357916" y="4300"/>
                  </a:lnTo>
                  <a:lnTo>
                    <a:pt x="5404934" y="9607"/>
                  </a:lnTo>
                  <a:lnTo>
                    <a:pt x="5451304" y="16955"/>
                  </a:lnTo>
                  <a:lnTo>
                    <a:pt x="5496978" y="26299"/>
                  </a:lnTo>
                  <a:lnTo>
                    <a:pt x="5541910" y="37592"/>
                  </a:lnTo>
                  <a:lnTo>
                    <a:pt x="5586053" y="50788"/>
                  </a:lnTo>
                  <a:lnTo>
                    <a:pt x="5629362" y="65840"/>
                  </a:lnTo>
                  <a:lnTo>
                    <a:pt x="5671790" y="82702"/>
                  </a:lnTo>
                  <a:lnTo>
                    <a:pt x="5713290" y="101328"/>
                  </a:lnTo>
                  <a:lnTo>
                    <a:pt x="5753816" y="121670"/>
                  </a:lnTo>
                  <a:lnTo>
                    <a:pt x="5793321" y="143684"/>
                  </a:lnTo>
                  <a:lnTo>
                    <a:pt x="5831759" y="167321"/>
                  </a:lnTo>
                  <a:lnTo>
                    <a:pt x="5869084" y="192536"/>
                  </a:lnTo>
                  <a:lnTo>
                    <a:pt x="5905249" y="219282"/>
                  </a:lnTo>
                  <a:lnTo>
                    <a:pt x="5940208" y="247513"/>
                  </a:lnTo>
                  <a:lnTo>
                    <a:pt x="5973915" y="277183"/>
                  </a:lnTo>
                  <a:lnTo>
                    <a:pt x="6006322" y="308244"/>
                  </a:lnTo>
                  <a:lnTo>
                    <a:pt x="6037383" y="340651"/>
                  </a:lnTo>
                  <a:lnTo>
                    <a:pt x="6067053" y="374358"/>
                  </a:lnTo>
                  <a:lnTo>
                    <a:pt x="6095284" y="409317"/>
                  </a:lnTo>
                  <a:lnTo>
                    <a:pt x="6122030" y="445482"/>
                  </a:lnTo>
                  <a:lnTo>
                    <a:pt x="6147245" y="482807"/>
                  </a:lnTo>
                  <a:lnTo>
                    <a:pt x="6170882" y="521245"/>
                  </a:lnTo>
                  <a:lnTo>
                    <a:pt x="6192896" y="560750"/>
                  </a:lnTo>
                  <a:lnTo>
                    <a:pt x="6213238" y="601276"/>
                  </a:lnTo>
                  <a:lnTo>
                    <a:pt x="6231864" y="642776"/>
                  </a:lnTo>
                  <a:lnTo>
                    <a:pt x="6248726" y="685204"/>
                  </a:lnTo>
                  <a:lnTo>
                    <a:pt x="6263778" y="728513"/>
                  </a:lnTo>
                  <a:lnTo>
                    <a:pt x="6276974" y="772656"/>
                  </a:lnTo>
                  <a:lnTo>
                    <a:pt x="6288267" y="817588"/>
                  </a:lnTo>
                  <a:lnTo>
                    <a:pt x="6297611" y="863262"/>
                  </a:lnTo>
                  <a:lnTo>
                    <a:pt x="6304959" y="909632"/>
                  </a:lnTo>
                  <a:lnTo>
                    <a:pt x="6310266" y="956650"/>
                  </a:lnTo>
                  <a:lnTo>
                    <a:pt x="6313484" y="1004271"/>
                  </a:lnTo>
                  <a:lnTo>
                    <a:pt x="6314566" y="1052449"/>
                  </a:lnTo>
                  <a:lnTo>
                    <a:pt x="6314566" y="10436987"/>
                  </a:lnTo>
                  <a:lnTo>
                    <a:pt x="6313484" y="10485162"/>
                  </a:lnTo>
                  <a:lnTo>
                    <a:pt x="6310266" y="10532781"/>
                  </a:lnTo>
                  <a:lnTo>
                    <a:pt x="6304959" y="10579798"/>
                  </a:lnTo>
                  <a:lnTo>
                    <a:pt x="6297611" y="10626166"/>
                  </a:lnTo>
                  <a:lnTo>
                    <a:pt x="6288267" y="10671839"/>
                  </a:lnTo>
                  <a:lnTo>
                    <a:pt x="6276974" y="10716770"/>
                  </a:lnTo>
                  <a:lnTo>
                    <a:pt x="6263778" y="10760913"/>
                  </a:lnTo>
                  <a:lnTo>
                    <a:pt x="6248726" y="10804221"/>
                  </a:lnTo>
                  <a:lnTo>
                    <a:pt x="6231864" y="10846648"/>
                  </a:lnTo>
                  <a:lnTo>
                    <a:pt x="6213238" y="10888148"/>
                  </a:lnTo>
                  <a:lnTo>
                    <a:pt x="6192896" y="10928673"/>
                  </a:lnTo>
                  <a:lnTo>
                    <a:pt x="6170882" y="10968179"/>
                  </a:lnTo>
                  <a:lnTo>
                    <a:pt x="6147245" y="11006617"/>
                  </a:lnTo>
                  <a:lnTo>
                    <a:pt x="6122030" y="11043942"/>
                  </a:lnTo>
                  <a:lnTo>
                    <a:pt x="6095284" y="11080108"/>
                  </a:lnTo>
                  <a:lnTo>
                    <a:pt x="6067053" y="11115067"/>
                  </a:lnTo>
                  <a:lnTo>
                    <a:pt x="6037383" y="11148774"/>
                  </a:lnTo>
                  <a:lnTo>
                    <a:pt x="6006322" y="11181181"/>
                  </a:lnTo>
                  <a:lnTo>
                    <a:pt x="5973915" y="11212243"/>
                  </a:lnTo>
                  <a:lnTo>
                    <a:pt x="5940208" y="11241913"/>
                  </a:lnTo>
                  <a:lnTo>
                    <a:pt x="5905249" y="11270145"/>
                  </a:lnTo>
                  <a:lnTo>
                    <a:pt x="5869084" y="11296892"/>
                  </a:lnTo>
                  <a:lnTo>
                    <a:pt x="5831759" y="11322108"/>
                  </a:lnTo>
                  <a:lnTo>
                    <a:pt x="5793321" y="11345746"/>
                  </a:lnTo>
                  <a:lnTo>
                    <a:pt x="5753816" y="11367760"/>
                  </a:lnTo>
                  <a:lnTo>
                    <a:pt x="5713290" y="11388103"/>
                  </a:lnTo>
                  <a:lnTo>
                    <a:pt x="5671790" y="11406729"/>
                  </a:lnTo>
                  <a:lnTo>
                    <a:pt x="5629362" y="11423592"/>
                  </a:lnTo>
                  <a:lnTo>
                    <a:pt x="5586053" y="11438645"/>
                  </a:lnTo>
                  <a:lnTo>
                    <a:pt x="5541910" y="11451841"/>
                  </a:lnTo>
                  <a:lnTo>
                    <a:pt x="5496978" y="11463135"/>
                  </a:lnTo>
                  <a:lnTo>
                    <a:pt x="5451304" y="11472479"/>
                  </a:lnTo>
                  <a:lnTo>
                    <a:pt x="5404934" y="11479828"/>
                  </a:lnTo>
                  <a:lnTo>
                    <a:pt x="5357916" y="11485135"/>
                  </a:lnTo>
                  <a:lnTo>
                    <a:pt x="5310295" y="11488353"/>
                  </a:lnTo>
                  <a:lnTo>
                    <a:pt x="5262118" y="11489436"/>
                  </a:lnTo>
                  <a:lnTo>
                    <a:pt x="1052449" y="11489436"/>
                  </a:lnTo>
                  <a:lnTo>
                    <a:pt x="1004274" y="11488353"/>
                  </a:lnTo>
                  <a:lnTo>
                    <a:pt x="956656" y="11485135"/>
                  </a:lnTo>
                  <a:lnTo>
                    <a:pt x="909640" y="11479828"/>
                  </a:lnTo>
                  <a:lnTo>
                    <a:pt x="863272" y="11472479"/>
                  </a:lnTo>
                  <a:lnTo>
                    <a:pt x="817600" y="11463135"/>
                  </a:lnTo>
                  <a:lnTo>
                    <a:pt x="772670" y="11451841"/>
                  </a:lnTo>
                  <a:lnTo>
                    <a:pt x="728527" y="11438645"/>
                  </a:lnTo>
                  <a:lnTo>
                    <a:pt x="685219" y="11423592"/>
                  </a:lnTo>
                  <a:lnTo>
                    <a:pt x="642792" y="11406729"/>
                  </a:lnTo>
                  <a:lnTo>
                    <a:pt x="601293" y="11388103"/>
                  </a:lnTo>
                  <a:lnTo>
                    <a:pt x="560767" y="11367760"/>
                  </a:lnTo>
                  <a:lnTo>
                    <a:pt x="521262" y="11345746"/>
                  </a:lnTo>
                  <a:lnTo>
                    <a:pt x="482824" y="11322108"/>
                  </a:lnTo>
                  <a:lnTo>
                    <a:pt x="445498" y="11296892"/>
                  </a:lnTo>
                  <a:lnTo>
                    <a:pt x="409333" y="11270145"/>
                  </a:lnTo>
                  <a:lnTo>
                    <a:pt x="374373" y="11241913"/>
                  </a:lnTo>
                  <a:lnTo>
                    <a:pt x="340667" y="11212243"/>
                  </a:lnTo>
                  <a:lnTo>
                    <a:pt x="308259" y="11181181"/>
                  </a:lnTo>
                  <a:lnTo>
                    <a:pt x="277196" y="11148774"/>
                  </a:lnTo>
                  <a:lnTo>
                    <a:pt x="247526" y="11115067"/>
                  </a:lnTo>
                  <a:lnTo>
                    <a:pt x="219294" y="11080108"/>
                  </a:lnTo>
                  <a:lnTo>
                    <a:pt x="192546" y="11043942"/>
                  </a:lnTo>
                  <a:lnTo>
                    <a:pt x="167330" y="11006617"/>
                  </a:lnTo>
                  <a:lnTo>
                    <a:pt x="143692" y="10968179"/>
                  </a:lnTo>
                  <a:lnTo>
                    <a:pt x="121678" y="10928673"/>
                  </a:lnTo>
                  <a:lnTo>
                    <a:pt x="101334" y="10888148"/>
                  </a:lnTo>
                  <a:lnTo>
                    <a:pt x="82708" y="10846648"/>
                  </a:lnTo>
                  <a:lnTo>
                    <a:pt x="65845" y="10804221"/>
                  </a:lnTo>
                  <a:lnTo>
                    <a:pt x="50791" y="10760913"/>
                  </a:lnTo>
                  <a:lnTo>
                    <a:pt x="37595" y="10716770"/>
                  </a:lnTo>
                  <a:lnTo>
                    <a:pt x="26301" y="10671839"/>
                  </a:lnTo>
                  <a:lnTo>
                    <a:pt x="16956" y="10626166"/>
                  </a:lnTo>
                  <a:lnTo>
                    <a:pt x="9607" y="10579798"/>
                  </a:lnTo>
                  <a:lnTo>
                    <a:pt x="4301" y="10532781"/>
                  </a:lnTo>
                  <a:lnTo>
                    <a:pt x="1083" y="10485162"/>
                  </a:lnTo>
                  <a:lnTo>
                    <a:pt x="0" y="10436987"/>
                  </a:lnTo>
                  <a:lnTo>
                    <a:pt x="0" y="105244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3899" y="758951"/>
              <a:ext cx="5314315" cy="9702165"/>
            </a:xfrm>
            <a:custGeom>
              <a:avLst/>
              <a:gdLst/>
              <a:ahLst/>
              <a:cxnLst/>
              <a:rect l="l" t="t" r="r" b="b"/>
              <a:pathLst>
                <a:path w="5314315" h="9702165">
                  <a:moveTo>
                    <a:pt x="0" y="9701784"/>
                  </a:moveTo>
                  <a:lnTo>
                    <a:pt x="5314188" y="9701784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1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3899" y="7589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612647"/>
              <a:ext cx="5427726" cy="137540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63623" y="782573"/>
            <a:ext cx="2651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About</a:t>
            </a:r>
            <a:r>
              <a:rPr sz="4800" spc="-125" dirty="0"/>
              <a:t> </a:t>
            </a:r>
            <a:r>
              <a:rPr sz="4800" spc="-25" dirty="0"/>
              <a:t>Me</a:t>
            </a:r>
            <a:endParaRPr sz="4800"/>
          </a:p>
        </p:txBody>
      </p:sp>
      <p:sp>
        <p:nvSpPr>
          <p:cNvPr id="9" name="object 9"/>
          <p:cNvSpPr txBox="1"/>
          <p:nvPr/>
        </p:nvSpPr>
        <p:spPr>
          <a:xfrm>
            <a:off x="803554" y="1761490"/>
            <a:ext cx="51593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Aplikasi</a:t>
            </a:r>
            <a:r>
              <a:rPr sz="2400" spc="4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Lintas</a:t>
            </a:r>
            <a:r>
              <a:rPr sz="2400" spc="5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Literasi</a:t>
            </a:r>
            <a:r>
              <a:rPr sz="2400" spc="4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adalah</a:t>
            </a:r>
            <a:r>
              <a:rPr sz="2400" spc="48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platform </a:t>
            </a: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375" dirty="0">
                <a:latin typeface="Times New Roman"/>
                <a:cs typeface="Times New Roman"/>
              </a:rPr>
              <a:t>     </a:t>
            </a:r>
            <a:r>
              <a:rPr sz="2400" dirty="0">
                <a:latin typeface="Times New Roman"/>
                <a:cs typeface="Times New Roman"/>
              </a:rPr>
              <a:t>yang</a:t>
            </a:r>
            <a:r>
              <a:rPr sz="2400" spc="380" dirty="0">
                <a:latin typeface="Times New Roman"/>
                <a:cs typeface="Times New Roman"/>
              </a:rPr>
              <a:t>     </a:t>
            </a:r>
            <a:r>
              <a:rPr sz="2400" dirty="0">
                <a:latin typeface="Times New Roman"/>
                <a:cs typeface="Times New Roman"/>
              </a:rPr>
              <a:t>dirancang</a:t>
            </a:r>
            <a:r>
              <a:rPr sz="2400" spc="375" dirty="0">
                <a:latin typeface="Times New Roman"/>
                <a:cs typeface="Times New Roman"/>
              </a:rPr>
              <a:t>     </a:t>
            </a:r>
            <a:r>
              <a:rPr sz="2400" spc="-10" dirty="0">
                <a:latin typeface="Times New Roman"/>
                <a:cs typeface="Times New Roman"/>
              </a:rPr>
              <a:t>untuk </a:t>
            </a:r>
            <a:r>
              <a:rPr sz="2400" dirty="0">
                <a:latin typeface="Times New Roman"/>
                <a:cs typeface="Times New Roman"/>
              </a:rPr>
              <a:t>meningkatkan</a:t>
            </a:r>
            <a:r>
              <a:rPr sz="2400" spc="13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kemampuan</a:t>
            </a:r>
            <a:r>
              <a:rPr sz="2400" spc="13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literasi</a:t>
            </a:r>
            <a:r>
              <a:rPr sz="2400" spc="130" dirty="0">
                <a:latin typeface="Times New Roman"/>
                <a:cs typeface="Times New Roman"/>
              </a:rPr>
              <a:t>  </a:t>
            </a:r>
            <a:r>
              <a:rPr sz="2400" spc="-20" dirty="0">
                <a:latin typeface="Times New Roman"/>
                <a:cs typeface="Times New Roman"/>
              </a:rPr>
              <a:t>juga </a:t>
            </a:r>
            <a:r>
              <a:rPr sz="2400" dirty="0">
                <a:latin typeface="Times New Roman"/>
                <a:cs typeface="Times New Roman"/>
              </a:rPr>
              <a:t>Lintas</a:t>
            </a:r>
            <a:r>
              <a:rPr sz="2400" spc="484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Literasi</a:t>
            </a:r>
            <a:r>
              <a:rPr sz="2400" spc="4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ini</a:t>
            </a:r>
            <a:r>
              <a:rPr sz="2400" spc="48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bisa</a:t>
            </a:r>
            <a:r>
              <a:rPr sz="2400" spc="48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memberikan </a:t>
            </a:r>
            <a:r>
              <a:rPr sz="2400" dirty="0">
                <a:latin typeface="Times New Roman"/>
                <a:cs typeface="Times New Roman"/>
              </a:rPr>
              <a:t>pengingat/reminder</a:t>
            </a:r>
            <a:r>
              <a:rPr sz="2400" spc="29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kepada</a:t>
            </a:r>
            <a:r>
              <a:rPr sz="2400" spc="29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user</a:t>
            </a:r>
            <a:r>
              <a:rPr sz="2400" spc="285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untuk membaca.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Tujuan</a:t>
            </a:r>
            <a:r>
              <a:rPr sz="2400" spc="5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dari</a:t>
            </a:r>
            <a:r>
              <a:rPr sz="2400" spc="5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Aplikasi</a:t>
            </a:r>
            <a:r>
              <a:rPr sz="2400" spc="5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Lintas</a:t>
            </a:r>
            <a:r>
              <a:rPr sz="2400" spc="5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Literasi</a:t>
            </a:r>
            <a:r>
              <a:rPr sz="2400" spc="56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ini</a:t>
            </a:r>
            <a:endParaRPr sz="2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yaitu</a:t>
            </a:r>
            <a:r>
              <a:rPr sz="2400" spc="29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memotivasi</a:t>
            </a:r>
            <a:r>
              <a:rPr sz="2400" spc="29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untuk</a:t>
            </a:r>
            <a:r>
              <a:rPr sz="2400" spc="290" dirty="0">
                <a:latin typeface="Times New Roman"/>
                <a:cs typeface="Times New Roman"/>
              </a:rPr>
              <a:t>  </a:t>
            </a:r>
            <a:r>
              <a:rPr sz="2400" spc="-10" dirty="0">
                <a:latin typeface="Times New Roman"/>
                <a:cs typeface="Times New Roman"/>
              </a:rPr>
              <a:t>meningkatkan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3554" y="5053965"/>
            <a:ext cx="1540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1550" algn="l"/>
              </a:tabLst>
            </a:pPr>
            <a:r>
              <a:rPr sz="2400" spc="-10" dirty="0">
                <a:latin typeface="Times New Roman"/>
                <a:cs typeface="Times New Roman"/>
              </a:rPr>
              <a:t>minat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20" dirty="0">
                <a:latin typeface="Times New Roman"/>
                <a:cs typeface="Times New Roman"/>
              </a:rPr>
              <a:t>baca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1470" y="5053965"/>
            <a:ext cx="549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fitur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3554" y="5053965"/>
            <a:ext cx="4368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635">
              <a:lnSpc>
                <a:spcPct val="100000"/>
              </a:lnSpc>
              <a:spcBef>
                <a:spcPts val="100"/>
              </a:spcBef>
              <a:tabLst>
                <a:tab pos="1570355" algn="l"/>
                <a:tab pos="2496820" algn="l"/>
                <a:tab pos="2707640" algn="l"/>
              </a:tabLst>
            </a:pPr>
            <a:r>
              <a:rPr sz="2400" spc="-25" dirty="0">
                <a:latin typeface="Times New Roman"/>
                <a:cs typeface="Times New Roman"/>
              </a:rPr>
              <a:t>dan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mengendalikan interaktif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untuk</a:t>
            </a:r>
            <a:r>
              <a:rPr sz="2400" dirty="0">
                <a:latin typeface="Times New Roman"/>
                <a:cs typeface="Times New Roman"/>
              </a:rPr>
              <a:t>		</a:t>
            </a:r>
            <a:r>
              <a:rPr sz="2400" spc="-10" dirty="0">
                <a:latin typeface="Times New Roman"/>
                <a:cs typeface="Times New Roman"/>
              </a:rPr>
              <a:t>pengguna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24958" y="5419725"/>
            <a:ext cx="837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seperti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3554" y="5785484"/>
            <a:ext cx="3769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notifikasi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pengingat</a:t>
            </a:r>
            <a:r>
              <a:rPr sz="2400" spc="-10" dirty="0">
                <a:latin typeface="Times New Roman"/>
                <a:cs typeface="Times New Roman"/>
              </a:rPr>
              <a:t> membaca.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7550" y="960119"/>
            <a:ext cx="5327015" cy="9990455"/>
            <a:chOff x="717550" y="960119"/>
            <a:chExt cx="5327015" cy="9990455"/>
          </a:xfrm>
        </p:grpSpPr>
        <p:pic>
          <p:nvPicPr>
            <p:cNvPr id="16" name="object 16">
              <a:hlinkClick r:id="rId3" action="ppaction://hlinksldjump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259" y="960119"/>
              <a:ext cx="501396" cy="5013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3900" y="10460736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5314188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5314188" y="483107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900" y="10460736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0" y="483107"/>
                  </a:moveTo>
                  <a:lnTo>
                    <a:pt x="5314188" y="483107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3107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195" y="10511027"/>
              <a:ext cx="425196" cy="4267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144773" y="10584941"/>
              <a:ext cx="501650" cy="291465"/>
            </a:xfrm>
            <a:custGeom>
              <a:avLst/>
              <a:gdLst/>
              <a:ahLst/>
              <a:cxnLst/>
              <a:rect l="l" t="t" r="r" b="b"/>
              <a:pathLst>
                <a:path w="501650" h="291465">
                  <a:moveTo>
                    <a:pt x="452881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3"/>
                  </a:lnTo>
                  <a:lnTo>
                    <a:pt x="0" y="242569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3"/>
                  </a:lnTo>
                  <a:lnTo>
                    <a:pt x="452881" y="291083"/>
                  </a:lnTo>
                  <a:lnTo>
                    <a:pt x="471767" y="287272"/>
                  </a:lnTo>
                  <a:lnTo>
                    <a:pt x="487187" y="276875"/>
                  </a:lnTo>
                  <a:lnTo>
                    <a:pt x="497584" y="261455"/>
                  </a:lnTo>
                  <a:lnTo>
                    <a:pt x="501396" y="242569"/>
                  </a:lnTo>
                  <a:lnTo>
                    <a:pt x="501396" y="48513"/>
                  </a:lnTo>
                  <a:lnTo>
                    <a:pt x="497584" y="29628"/>
                  </a:lnTo>
                  <a:lnTo>
                    <a:pt x="487187" y="14208"/>
                  </a:lnTo>
                  <a:lnTo>
                    <a:pt x="471767" y="3811"/>
                  </a:lnTo>
                  <a:lnTo>
                    <a:pt x="45288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44773" y="10584941"/>
              <a:ext cx="501650" cy="291465"/>
            </a:xfrm>
            <a:custGeom>
              <a:avLst/>
              <a:gdLst/>
              <a:ahLst/>
              <a:cxnLst/>
              <a:rect l="l" t="t" r="r" b="b"/>
              <a:pathLst>
                <a:path w="501650" h="291465">
                  <a:moveTo>
                    <a:pt x="0" y="48513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2881" y="0"/>
                  </a:lnTo>
                  <a:lnTo>
                    <a:pt x="471767" y="3811"/>
                  </a:lnTo>
                  <a:lnTo>
                    <a:pt x="487187" y="14208"/>
                  </a:lnTo>
                  <a:lnTo>
                    <a:pt x="497584" y="29628"/>
                  </a:lnTo>
                  <a:lnTo>
                    <a:pt x="501396" y="48513"/>
                  </a:lnTo>
                  <a:lnTo>
                    <a:pt x="501396" y="242569"/>
                  </a:lnTo>
                  <a:lnTo>
                    <a:pt x="497584" y="261455"/>
                  </a:lnTo>
                  <a:lnTo>
                    <a:pt x="487187" y="276875"/>
                  </a:lnTo>
                  <a:lnTo>
                    <a:pt x="471767" y="287272"/>
                  </a:lnTo>
                  <a:lnTo>
                    <a:pt x="452881" y="291083"/>
                  </a:lnTo>
                  <a:lnTo>
                    <a:pt x="48513" y="291083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69"/>
                  </a:lnTo>
                  <a:lnTo>
                    <a:pt x="0" y="4851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>
              <a:hlinkClick r:id="rId3" action="ppaction://hlinksldjump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952" y="10521696"/>
              <a:ext cx="425196" cy="3718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91286"/>
            <a:ext cx="5327015" cy="10175240"/>
            <a:chOff x="717550" y="891286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9735820"/>
            </a:xfrm>
            <a:custGeom>
              <a:avLst/>
              <a:gdLst/>
              <a:ahLst/>
              <a:cxnLst/>
              <a:rect l="l" t="t" r="r" b="b"/>
              <a:pathLst>
                <a:path w="5314315" h="9735820">
                  <a:moveTo>
                    <a:pt x="0" y="9735312"/>
                  </a:moveTo>
                  <a:lnTo>
                    <a:pt x="5314188" y="973531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35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6"/>
              <a:ext cx="501396" cy="501396"/>
            </a:xfrm>
            <a:prstGeom prst="rect">
              <a:avLst/>
            </a:prstGeom>
          </p:spPr>
        </p:pic>
        <p:pic>
          <p:nvPicPr>
            <p:cNvPr id="6" name="object 6">
              <a:hlinkClick r:id="rId4" action="ppaction://hlinksldjump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7552" y="7085076"/>
              <a:ext cx="4718304" cy="10378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0579" y="6590156"/>
            <a:ext cx="4328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000000"/>
                </a:solidFill>
                <a:latin typeface="Arial"/>
                <a:cs typeface="Arial"/>
              </a:rPr>
              <a:t>AYO</a:t>
            </a:r>
            <a:r>
              <a:rPr sz="28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JELAJAHI</a:t>
            </a:r>
            <a:r>
              <a:rPr sz="28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17550" y="3221735"/>
            <a:ext cx="5327015" cy="7902575"/>
            <a:chOff x="717550" y="3221735"/>
            <a:chExt cx="5327015" cy="79025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3267" y="3221735"/>
              <a:ext cx="3340607" cy="33406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>
              <a:hlinkClick r:id="rId2" action="ppaction://hlinksldjump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E0B0B-0B52-6DE4-EB18-21C8D6A2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7290928-E184-2ADD-033B-0ECA6CAD8B5B}"/>
              </a:ext>
            </a:extLst>
          </p:cNvPr>
          <p:cNvGrpSpPr/>
          <p:nvPr/>
        </p:nvGrpSpPr>
        <p:grpSpPr>
          <a:xfrm>
            <a:off x="717550" y="891286"/>
            <a:ext cx="5327015" cy="10175240"/>
            <a:chOff x="717550" y="891286"/>
            <a:chExt cx="5327015" cy="1017524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4ACD3C5-FC49-743D-F9C6-579C200DC5B7}"/>
                </a:ext>
              </a:extLst>
            </p:cNvPr>
            <p:cNvSpPr/>
            <p:nvPr/>
          </p:nvSpPr>
          <p:spPr>
            <a:xfrm>
              <a:off x="723900" y="897636"/>
              <a:ext cx="5314315" cy="9735820"/>
            </a:xfrm>
            <a:custGeom>
              <a:avLst/>
              <a:gdLst/>
              <a:ahLst/>
              <a:cxnLst/>
              <a:rect l="l" t="t" r="r" b="b"/>
              <a:pathLst>
                <a:path w="5314315" h="9735820">
                  <a:moveTo>
                    <a:pt x="0" y="9735312"/>
                  </a:moveTo>
                  <a:lnTo>
                    <a:pt x="5314188" y="973531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35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0E00979-35B6-3AEB-993A-694CB95CF569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  <a:extLst>
                <a:ext uri="{FF2B5EF4-FFF2-40B4-BE49-F238E27FC236}">
                  <a16:creationId xmlns:a16="http://schemas.microsoft.com/office/drawing/2014/main" id="{841D1716-E424-94A6-A7ED-4A090B91023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6"/>
              <a:ext cx="501396" cy="501396"/>
            </a:xfrm>
            <a:prstGeom prst="rect">
              <a:avLst/>
            </a:prstGeom>
          </p:spPr>
        </p:pic>
        <p:pic>
          <p:nvPicPr>
            <p:cNvPr id="6" name="object 6">
              <a:hlinkClick r:id="rId4" action="ppaction://hlinksldjump"/>
              <a:extLst>
                <a:ext uri="{FF2B5EF4-FFF2-40B4-BE49-F238E27FC236}">
                  <a16:creationId xmlns:a16="http://schemas.microsoft.com/office/drawing/2014/main" id="{C88D793E-D50C-24B5-1632-EF77C09046E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7552" y="7085076"/>
              <a:ext cx="4718304" cy="1037844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0356DBE0-B618-683E-622D-4949D97CF9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0579" y="6590156"/>
            <a:ext cx="4328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000000"/>
                </a:solidFill>
                <a:latin typeface="Arial"/>
                <a:cs typeface="Arial"/>
              </a:rPr>
              <a:t>AYO</a:t>
            </a:r>
            <a:r>
              <a:rPr sz="28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JELAJAHI</a:t>
            </a:r>
            <a:r>
              <a:rPr sz="28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9455748-2AE4-2844-2A98-2DAFEA5C3938}"/>
              </a:ext>
            </a:extLst>
          </p:cNvPr>
          <p:cNvSpPr txBox="1"/>
          <p:nvPr/>
        </p:nvSpPr>
        <p:spPr>
          <a:xfrm>
            <a:off x="1410969" y="7374382"/>
            <a:ext cx="1312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7628D68E-6E77-2D0C-F279-E7DCDC2A5DF2}"/>
              </a:ext>
            </a:extLst>
          </p:cNvPr>
          <p:cNvGrpSpPr/>
          <p:nvPr/>
        </p:nvGrpSpPr>
        <p:grpSpPr>
          <a:xfrm>
            <a:off x="717550" y="3221735"/>
            <a:ext cx="5327015" cy="7902575"/>
            <a:chOff x="717550" y="3221735"/>
            <a:chExt cx="5327015" cy="7902575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D36EB222-E570-5489-2ECF-BA8DE8CCF6D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3267" y="3221735"/>
              <a:ext cx="3340607" cy="3340607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41F9E954-2264-F61C-5DF6-B1E2C362B554}"/>
                </a:ext>
              </a:extLst>
            </p:cNvPr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410DBD85-A1D3-ED39-EE63-7E942DAFE8E6}"/>
                </a:ext>
              </a:extLst>
            </p:cNvPr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255FBC63-0243-FDBA-456D-A2A8CBB6C61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2B56CB4-B71A-A411-2C89-008ED546A51D}"/>
                </a:ext>
              </a:extLst>
            </p:cNvPr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2770DEF-0A3C-4D57-F29E-1B667C81AFC4}"/>
                </a:ext>
              </a:extLst>
            </p:cNvPr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>
              <a:hlinkClick r:id="rId2" action="ppaction://hlinksldjump"/>
              <a:extLst>
                <a:ext uri="{FF2B5EF4-FFF2-40B4-BE49-F238E27FC236}">
                  <a16:creationId xmlns:a16="http://schemas.microsoft.com/office/drawing/2014/main" id="{3A052E98-A1D3-8B9F-1425-FCB323933C5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87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60805"/>
            <a:ext cx="5327015" cy="10175240"/>
            <a:chOff x="717550" y="860805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67155"/>
              <a:ext cx="5314315" cy="9766300"/>
            </a:xfrm>
            <a:custGeom>
              <a:avLst/>
              <a:gdLst/>
              <a:ahLst/>
              <a:cxnLst/>
              <a:rect l="l" t="t" r="r" b="b"/>
              <a:pathLst>
                <a:path w="5314315" h="9766300">
                  <a:moveTo>
                    <a:pt x="0" y="9765792"/>
                  </a:moveTo>
                  <a:lnTo>
                    <a:pt x="5314188" y="976579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657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6715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1391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0000"/>
                </a:solidFill>
                <a:latin typeface="Arial"/>
                <a:cs typeface="Arial"/>
              </a:rPr>
              <a:t>DAFTAR</a:t>
            </a:r>
            <a:r>
              <a:rPr sz="28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Arial"/>
                <a:cs typeface="Arial"/>
              </a:rPr>
              <a:t>BUKU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550" y="2816351"/>
            <a:ext cx="5327015" cy="8307705"/>
            <a:chOff x="717550" y="2816351"/>
            <a:chExt cx="5327015" cy="8307705"/>
          </a:xfrm>
        </p:grpSpPr>
        <p:sp>
          <p:nvSpPr>
            <p:cNvPr id="8" name="object 8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>
              <a:hlinkClick r:id="rId5" action="ppaction://hlinksldjump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2344" y="7604760"/>
              <a:ext cx="1453895" cy="2078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40" y="7568183"/>
              <a:ext cx="1453896" cy="21518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6855" y="2816351"/>
              <a:ext cx="2549651" cy="255117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33094" y="6840982"/>
            <a:ext cx="232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MT"/>
                <a:cs typeface="Arial MT"/>
              </a:rPr>
              <a:t>REKOMENDASI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4191" y="5331968"/>
            <a:ext cx="45421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latin typeface="Arial MT"/>
                <a:cs typeface="Arial MT"/>
              </a:rPr>
              <a:t>DUH,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65" dirty="0">
                <a:latin typeface="Arial MT"/>
                <a:cs typeface="Arial MT"/>
              </a:rPr>
              <a:t>BUKU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YANG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65" dirty="0">
                <a:latin typeface="Arial MT"/>
                <a:cs typeface="Arial MT"/>
              </a:rPr>
              <a:t>KAMU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0" dirty="0">
                <a:latin typeface="Arial MT"/>
                <a:cs typeface="Arial MT"/>
              </a:rPr>
              <a:t>GAK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ADA</a:t>
            </a:r>
            <a:endParaRPr sz="1800">
              <a:latin typeface="Arial MT"/>
              <a:cs typeface="Arial MT"/>
            </a:endParaRPr>
          </a:p>
          <a:p>
            <a:pPr marL="2540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MAAF</a:t>
            </a:r>
            <a:r>
              <a:rPr sz="1800" spc="10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YA..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38022" y="7604759"/>
            <a:ext cx="4928235" cy="2378710"/>
            <a:chOff x="938022" y="7604759"/>
            <a:chExt cx="4928235" cy="237871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6843" y="7604759"/>
              <a:ext cx="1399031" cy="20787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38022" y="9973817"/>
              <a:ext cx="502284" cy="0"/>
            </a:xfrm>
            <a:custGeom>
              <a:avLst/>
              <a:gdLst/>
              <a:ahLst/>
              <a:cxnLst/>
              <a:rect l="l" t="t" r="r" b="b"/>
              <a:pathLst>
                <a:path w="502284">
                  <a:moveTo>
                    <a:pt x="0" y="0"/>
                  </a:moveTo>
                  <a:lnTo>
                    <a:pt x="501777" y="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5852" y="3642360"/>
              <a:ext cx="1488948" cy="25405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20" name="object 20">
              <a:hlinkClick r:id="rId11" action="ppaction://hlinksldjump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0096" y="9944099"/>
              <a:ext cx="484631" cy="4846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3" name="object 23">
              <a:hlinkClick r:id="rId14" action="ppaction://hlinksldjump"/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32247" y="1039368"/>
              <a:ext cx="641603" cy="64007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882520" y="6443853"/>
            <a:ext cx="303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Arial MT"/>
                <a:cs typeface="Arial MT"/>
              </a:rPr>
              <a:t>Tambah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95" dirty="0">
                <a:latin typeface="Arial MT"/>
                <a:cs typeface="Arial MT"/>
              </a:rPr>
              <a:t>Daftar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90" dirty="0">
                <a:latin typeface="Arial MT"/>
                <a:cs typeface="Arial MT"/>
              </a:rPr>
              <a:t>Bacaan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Yuk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60805"/>
            <a:ext cx="5327015" cy="10175240"/>
            <a:chOff x="717550" y="860805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67155"/>
              <a:ext cx="5314315" cy="9766300"/>
            </a:xfrm>
            <a:custGeom>
              <a:avLst/>
              <a:gdLst/>
              <a:ahLst/>
              <a:cxnLst/>
              <a:rect l="l" t="t" r="r" b="b"/>
              <a:pathLst>
                <a:path w="5314315" h="9766300">
                  <a:moveTo>
                    <a:pt x="0" y="9765792"/>
                  </a:moveTo>
                  <a:lnTo>
                    <a:pt x="5314188" y="976579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657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6715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1391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0000"/>
                </a:solidFill>
                <a:latin typeface="Arial"/>
                <a:cs typeface="Arial"/>
              </a:rPr>
              <a:t>DAFTAR</a:t>
            </a:r>
            <a:r>
              <a:rPr sz="28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Arial"/>
                <a:cs typeface="Arial"/>
              </a:rPr>
              <a:t>BUKU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550" y="2682239"/>
            <a:ext cx="5327015" cy="8441690"/>
            <a:chOff x="717550" y="2682239"/>
            <a:chExt cx="5327015" cy="8441690"/>
          </a:xfrm>
        </p:grpSpPr>
        <p:sp>
          <p:nvSpPr>
            <p:cNvPr id="8" name="object 8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784" y="2682239"/>
              <a:ext cx="1501140" cy="22844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784" y="5396483"/>
              <a:ext cx="1501140" cy="22814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971" y="8106155"/>
              <a:ext cx="1540764" cy="2281428"/>
            </a:xfrm>
            <a:prstGeom prst="rect">
              <a:avLst/>
            </a:prstGeom>
          </p:spPr>
        </p:pic>
        <p:sp>
          <p:nvSpPr>
            <p:cNvPr id="17" name="object 17">
              <a:hlinkClick r:id="rId9" action="ppaction://hlinksldjump"/>
            </p:cNvPr>
            <p:cNvSpPr/>
            <p:nvPr/>
          </p:nvSpPr>
          <p:spPr>
            <a:xfrm>
              <a:off x="2887979" y="3403091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5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2"/>
                  </a:lnTo>
                  <a:lnTo>
                    <a:pt x="1639443" y="842772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5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7979" y="3403091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5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2"/>
                  </a:lnTo>
                  <a:lnTo>
                    <a:pt x="314325" y="842772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5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hlinkClick r:id="rId9" action="ppaction://hlinksldjump"/>
          </p:cNvPr>
          <p:cNvSpPr txBox="1"/>
          <p:nvPr/>
        </p:nvSpPr>
        <p:spPr>
          <a:xfrm>
            <a:off x="3315970" y="3522726"/>
            <a:ext cx="1099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2575" marR="5080" indent="-2705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INFORMASI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BUKU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881629" y="6179565"/>
            <a:ext cx="1966595" cy="855980"/>
            <a:chOff x="2881629" y="6179565"/>
            <a:chExt cx="1966595" cy="855980"/>
          </a:xfrm>
        </p:grpSpPr>
        <p:sp>
          <p:nvSpPr>
            <p:cNvPr id="21" name="object 21"/>
            <p:cNvSpPr/>
            <p:nvPr/>
          </p:nvSpPr>
          <p:spPr>
            <a:xfrm>
              <a:off x="2887979" y="6185915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6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2"/>
                  </a:lnTo>
                  <a:lnTo>
                    <a:pt x="1639443" y="842772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6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7979" y="6185915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6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2"/>
                  </a:lnTo>
                  <a:lnTo>
                    <a:pt x="314325" y="842772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6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315970" y="6305169"/>
            <a:ext cx="1099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2575" marR="5080" indent="-2705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INFORMASI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BUKU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81629" y="8819133"/>
            <a:ext cx="1966595" cy="855980"/>
            <a:chOff x="2881629" y="8819133"/>
            <a:chExt cx="1966595" cy="855980"/>
          </a:xfrm>
        </p:grpSpPr>
        <p:sp>
          <p:nvSpPr>
            <p:cNvPr id="25" name="object 25"/>
            <p:cNvSpPr/>
            <p:nvPr/>
          </p:nvSpPr>
          <p:spPr>
            <a:xfrm>
              <a:off x="2887979" y="8825483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5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1"/>
                  </a:lnTo>
                  <a:lnTo>
                    <a:pt x="1639443" y="842771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5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7979" y="8825483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5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1"/>
                  </a:lnTo>
                  <a:lnTo>
                    <a:pt x="314325" y="842771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5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315970" y="8945956"/>
            <a:ext cx="110109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INFORMASI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BUKU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01690" y="1968245"/>
            <a:ext cx="0" cy="627380"/>
          </a:xfrm>
          <a:custGeom>
            <a:avLst/>
            <a:gdLst/>
            <a:ahLst/>
            <a:cxnLst/>
            <a:rect l="l" t="t" r="r" b="b"/>
            <a:pathLst>
              <a:path h="627380">
                <a:moveTo>
                  <a:pt x="0" y="0"/>
                </a:moveTo>
                <a:lnTo>
                  <a:pt x="0" y="627379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D0CD-7287-0BCF-6D0A-3585D634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767DC71B-364A-6D8B-092E-DA6792BF197A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DEE6DEA-DDAD-E721-83EE-4EE7A564566E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26E03C7-630B-2744-BEE2-38FB0301C87A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5611DA5F-F444-1130-E111-1F874962D46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200" y="3810000"/>
              <a:ext cx="2895600" cy="2895600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CAA3892-403F-80D7-FDF0-263D557A73C7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BB89231-C199-0530-8C66-05C4C0E900D7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3698D9D5-E058-15E9-9A29-276224B4E6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93D8305-8A82-A8D7-CBC5-269DF19DD57A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7DB3B11-066F-209D-2A0F-99CC367D43E5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8014877C-5C38-8BFC-3A05-3F855D0F4D7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sp>
        <p:nvSpPr>
          <p:cNvPr id="14" name="object 8">
            <a:extLst>
              <a:ext uri="{FF2B5EF4-FFF2-40B4-BE49-F238E27FC236}">
                <a16:creationId xmlns:a16="http://schemas.microsoft.com/office/drawing/2014/main" id="{B1C0B4D6-E580-D818-27A8-D1E456B89893}"/>
              </a:ext>
            </a:extLst>
          </p:cNvPr>
          <p:cNvSpPr txBox="1">
            <a:spLocks/>
          </p:cNvSpPr>
          <p:nvPr/>
        </p:nvSpPr>
        <p:spPr>
          <a:xfrm>
            <a:off x="2044064" y="2269363"/>
            <a:ext cx="29749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indent="198120">
              <a:spcBef>
                <a:spcPts val="95"/>
              </a:spcBef>
            </a:pPr>
            <a:r>
              <a:rPr lang="en-ID" sz="4000" spc="-40">
                <a:solidFill>
                  <a:srgbClr val="000000"/>
                </a:solidFill>
                <a:latin typeface="Times New Roman"/>
                <a:cs typeface="Times New Roman"/>
              </a:rPr>
              <a:t>Welcome</a:t>
            </a:r>
            <a:r>
              <a:rPr lang="en-ID" sz="4000" spc="-1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D" sz="4000" spc="-25">
                <a:solidFill>
                  <a:srgbClr val="000000"/>
                </a:solidFill>
                <a:latin typeface="Times New Roman"/>
                <a:cs typeface="Times New Roman"/>
              </a:rPr>
              <a:t>to </a:t>
            </a:r>
            <a:r>
              <a:rPr lang="en-ID" sz="4000">
                <a:solidFill>
                  <a:srgbClr val="000000"/>
                </a:solidFill>
                <a:latin typeface="Times New Roman"/>
                <a:cs typeface="Times New Roman"/>
              </a:rPr>
              <a:t>Lintas</a:t>
            </a:r>
            <a:r>
              <a:rPr lang="en-ID" sz="4000" spc="-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ID" sz="4000" spc="-10">
                <a:solidFill>
                  <a:srgbClr val="000000"/>
                </a:solidFill>
                <a:latin typeface="Times New Roman"/>
                <a:cs typeface="Times New Roman"/>
              </a:rPr>
              <a:t>Literasi</a:t>
            </a:r>
            <a:endParaRPr lang="en-ID" sz="4000" dirty="0">
              <a:latin typeface="Times New Roman"/>
              <a:cs typeface="Times New Roman"/>
            </a:endParaRPr>
          </a:p>
        </p:txBody>
      </p:sp>
      <p:pic>
        <p:nvPicPr>
          <p:cNvPr id="15" name="object 12">
            <a:hlinkClick r:id="rId5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38325" y="6868399"/>
            <a:ext cx="3181350" cy="425143"/>
          </a:xfrm>
          <a:prstGeom prst="rect">
            <a:avLst/>
          </a:prstGeom>
        </p:spPr>
      </p:pic>
      <p:pic>
        <p:nvPicPr>
          <p:cNvPr id="16" name="object 12">
            <a:hlinkClick r:id="rId7" action="ppaction://hlinksldjump"/>
            <a:extLst>
              <a:ext uri="{FF2B5EF4-FFF2-40B4-BE49-F238E27FC236}">
                <a16:creationId xmlns:a16="http://schemas.microsoft.com/office/drawing/2014/main" id="{77F90F6E-C7E6-799E-70E3-04E3DEC3326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37689" y="7456341"/>
            <a:ext cx="3181350" cy="425143"/>
          </a:xfrm>
          <a:prstGeom prst="rect">
            <a:avLst/>
          </a:prstGeom>
        </p:spPr>
      </p:pic>
      <p:sp>
        <p:nvSpPr>
          <p:cNvPr id="17" name="object 14">
            <a:extLst>
              <a:ext uri="{FF2B5EF4-FFF2-40B4-BE49-F238E27FC236}">
                <a16:creationId xmlns:a16="http://schemas.microsoft.com/office/drawing/2014/main" id="{C98E662A-0C4F-FD74-C5F9-5C12837337B0}"/>
              </a:ext>
            </a:extLst>
          </p:cNvPr>
          <p:cNvSpPr txBox="1"/>
          <p:nvPr/>
        </p:nvSpPr>
        <p:spPr>
          <a:xfrm>
            <a:off x="2867320" y="6886729"/>
            <a:ext cx="112208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Times New Roman"/>
                <a:cs typeface="Times New Roman"/>
              </a:rPr>
              <a:t>Create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F3189261-0A70-EF2B-3739-1409933EB110}"/>
              </a:ext>
            </a:extLst>
          </p:cNvPr>
          <p:cNvSpPr txBox="1"/>
          <p:nvPr/>
        </p:nvSpPr>
        <p:spPr>
          <a:xfrm>
            <a:off x="2867319" y="7467600"/>
            <a:ext cx="112208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Times New Roman"/>
                <a:cs typeface="Times New Roman"/>
              </a:rPr>
              <a:t>Login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44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80617"/>
            <a:ext cx="5327015" cy="10175240"/>
            <a:chOff x="717550" y="88061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86967"/>
              <a:ext cx="5314315" cy="9745980"/>
            </a:xfrm>
            <a:custGeom>
              <a:avLst/>
              <a:gdLst/>
              <a:ahLst/>
              <a:cxnLst/>
              <a:rect l="l" t="t" r="r" b="b"/>
              <a:pathLst>
                <a:path w="5314315" h="9745980">
                  <a:moveTo>
                    <a:pt x="0" y="9745980"/>
                  </a:moveTo>
                  <a:lnTo>
                    <a:pt x="5314188" y="974598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45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8696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9536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MUHAMMAD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550" y="2918460"/>
            <a:ext cx="5327015" cy="8205470"/>
            <a:chOff x="717550" y="2918460"/>
            <a:chExt cx="5327015" cy="8205470"/>
          </a:xfrm>
        </p:grpSpPr>
        <p:sp>
          <p:nvSpPr>
            <p:cNvPr id="8" name="object 8"/>
            <p:cNvSpPr/>
            <p:nvPr/>
          </p:nvSpPr>
          <p:spPr>
            <a:xfrm>
              <a:off x="723900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4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9632" y="2918460"/>
              <a:ext cx="2100072" cy="31973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33927" y="6213348"/>
              <a:ext cx="411480" cy="365760"/>
            </a:xfrm>
            <a:custGeom>
              <a:avLst/>
              <a:gdLst/>
              <a:ahLst/>
              <a:cxnLst/>
              <a:rect l="l" t="t" r="r" b="b"/>
              <a:pathLst>
                <a:path w="411479" h="365759">
                  <a:moveTo>
                    <a:pt x="205739" y="0"/>
                  </a:moveTo>
                  <a:lnTo>
                    <a:pt x="158553" y="4831"/>
                  </a:lnTo>
                  <a:lnTo>
                    <a:pt x="115244" y="18594"/>
                  </a:lnTo>
                  <a:lnTo>
                    <a:pt x="77044" y="40188"/>
                  </a:lnTo>
                  <a:lnTo>
                    <a:pt x="45186" y="68513"/>
                  </a:lnTo>
                  <a:lnTo>
                    <a:pt x="20905" y="102470"/>
                  </a:lnTo>
                  <a:lnTo>
                    <a:pt x="5431" y="140958"/>
                  </a:lnTo>
                  <a:lnTo>
                    <a:pt x="0" y="182879"/>
                  </a:lnTo>
                  <a:lnTo>
                    <a:pt x="5431" y="224801"/>
                  </a:lnTo>
                  <a:lnTo>
                    <a:pt x="20905" y="263289"/>
                  </a:lnTo>
                  <a:lnTo>
                    <a:pt x="45186" y="297246"/>
                  </a:lnTo>
                  <a:lnTo>
                    <a:pt x="77044" y="325571"/>
                  </a:lnTo>
                  <a:lnTo>
                    <a:pt x="115244" y="347165"/>
                  </a:lnTo>
                  <a:lnTo>
                    <a:pt x="158553" y="360928"/>
                  </a:lnTo>
                  <a:lnTo>
                    <a:pt x="205739" y="365760"/>
                  </a:lnTo>
                  <a:lnTo>
                    <a:pt x="252926" y="360928"/>
                  </a:lnTo>
                  <a:lnTo>
                    <a:pt x="296235" y="347165"/>
                  </a:lnTo>
                  <a:lnTo>
                    <a:pt x="334435" y="325571"/>
                  </a:lnTo>
                  <a:lnTo>
                    <a:pt x="366293" y="297246"/>
                  </a:lnTo>
                  <a:lnTo>
                    <a:pt x="390574" y="263289"/>
                  </a:lnTo>
                  <a:lnTo>
                    <a:pt x="406048" y="224801"/>
                  </a:lnTo>
                  <a:lnTo>
                    <a:pt x="411480" y="182879"/>
                  </a:lnTo>
                  <a:lnTo>
                    <a:pt x="406048" y="140958"/>
                  </a:lnTo>
                  <a:lnTo>
                    <a:pt x="390574" y="102470"/>
                  </a:lnTo>
                  <a:lnTo>
                    <a:pt x="366293" y="68513"/>
                  </a:lnTo>
                  <a:lnTo>
                    <a:pt x="334435" y="40188"/>
                  </a:lnTo>
                  <a:lnTo>
                    <a:pt x="296235" y="18594"/>
                  </a:lnTo>
                  <a:lnTo>
                    <a:pt x="252926" y="4831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33927" y="6213348"/>
              <a:ext cx="411480" cy="365760"/>
            </a:xfrm>
            <a:custGeom>
              <a:avLst/>
              <a:gdLst/>
              <a:ahLst/>
              <a:cxnLst/>
              <a:rect l="l" t="t" r="r" b="b"/>
              <a:pathLst>
                <a:path w="411479" h="365759">
                  <a:moveTo>
                    <a:pt x="0" y="182879"/>
                  </a:moveTo>
                  <a:lnTo>
                    <a:pt x="5431" y="140958"/>
                  </a:lnTo>
                  <a:lnTo>
                    <a:pt x="20905" y="102470"/>
                  </a:lnTo>
                  <a:lnTo>
                    <a:pt x="45186" y="68513"/>
                  </a:lnTo>
                  <a:lnTo>
                    <a:pt x="77044" y="40188"/>
                  </a:lnTo>
                  <a:lnTo>
                    <a:pt x="115244" y="18594"/>
                  </a:lnTo>
                  <a:lnTo>
                    <a:pt x="158553" y="4831"/>
                  </a:lnTo>
                  <a:lnTo>
                    <a:pt x="205739" y="0"/>
                  </a:lnTo>
                  <a:lnTo>
                    <a:pt x="252926" y="4831"/>
                  </a:lnTo>
                  <a:lnTo>
                    <a:pt x="296235" y="18594"/>
                  </a:lnTo>
                  <a:lnTo>
                    <a:pt x="334435" y="40188"/>
                  </a:lnTo>
                  <a:lnTo>
                    <a:pt x="366293" y="68513"/>
                  </a:lnTo>
                  <a:lnTo>
                    <a:pt x="390574" y="102470"/>
                  </a:lnTo>
                  <a:lnTo>
                    <a:pt x="406048" y="140958"/>
                  </a:lnTo>
                  <a:lnTo>
                    <a:pt x="411480" y="182879"/>
                  </a:lnTo>
                  <a:lnTo>
                    <a:pt x="406048" y="224801"/>
                  </a:lnTo>
                  <a:lnTo>
                    <a:pt x="390574" y="263289"/>
                  </a:lnTo>
                  <a:lnTo>
                    <a:pt x="366293" y="297246"/>
                  </a:lnTo>
                  <a:lnTo>
                    <a:pt x="334435" y="325571"/>
                  </a:lnTo>
                  <a:lnTo>
                    <a:pt x="296235" y="347165"/>
                  </a:lnTo>
                  <a:lnTo>
                    <a:pt x="252926" y="360928"/>
                  </a:lnTo>
                  <a:lnTo>
                    <a:pt x="205739" y="365760"/>
                  </a:lnTo>
                  <a:lnTo>
                    <a:pt x="158553" y="360928"/>
                  </a:lnTo>
                  <a:lnTo>
                    <a:pt x="115244" y="347165"/>
                  </a:lnTo>
                  <a:lnTo>
                    <a:pt x="77044" y="325571"/>
                  </a:lnTo>
                  <a:lnTo>
                    <a:pt x="45186" y="297246"/>
                  </a:lnTo>
                  <a:lnTo>
                    <a:pt x="20905" y="263289"/>
                  </a:lnTo>
                  <a:lnTo>
                    <a:pt x="5431" y="224801"/>
                  </a:lnTo>
                  <a:lnTo>
                    <a:pt x="0" y="18287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2320" y="6281927"/>
              <a:ext cx="234696" cy="23164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8173" y="6577660"/>
            <a:ext cx="10394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By.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Tasaro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Gk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6736" y="6976871"/>
            <a:ext cx="4179570" cy="216331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949576" y="7643240"/>
            <a:ext cx="30988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Buku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ini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merupalan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sebuah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novel </a:t>
            </a:r>
            <a:r>
              <a:rPr sz="1800" dirty="0">
                <a:latin typeface="Times New Roman"/>
                <a:cs typeface="Times New Roman"/>
              </a:rPr>
              <a:t>biografi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yang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menceritakan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sang </a:t>
            </a:r>
            <a:r>
              <a:rPr sz="1800" dirty="0">
                <a:latin typeface="Times New Roman"/>
                <a:cs typeface="Times New Roman"/>
              </a:rPr>
              <a:t>tokoh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Bernama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Muhammad.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1" name="object 21">
            <a:hlinkClick r:id="rId9" action="ppaction://hlinksldjump"/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79776" y="9197314"/>
            <a:ext cx="1296162" cy="576859"/>
          </a:xfrm>
          <a:prstGeom prst="rect">
            <a:avLst/>
          </a:prstGeom>
        </p:spPr>
      </p:pic>
      <p:sp>
        <p:nvSpPr>
          <p:cNvPr id="22" name="object 22">
            <a:hlinkClick r:id="rId9" action="ppaction://hlinksldjump"/>
          </p:cNvPr>
          <p:cNvSpPr txBox="1"/>
          <p:nvPr/>
        </p:nvSpPr>
        <p:spPr>
          <a:xfrm>
            <a:off x="3080130" y="9331197"/>
            <a:ext cx="677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BACA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81227" y="9776459"/>
            <a:ext cx="5423535" cy="924560"/>
            <a:chOff x="681227" y="9776459"/>
            <a:chExt cx="5423535" cy="92456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1227" y="9776459"/>
              <a:ext cx="5423154" cy="9243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171" y="9992867"/>
              <a:ext cx="484631" cy="4846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87723" y="9992867"/>
              <a:ext cx="484631" cy="4846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3224" y="9892271"/>
              <a:ext cx="806970" cy="7399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34767" y="10006583"/>
              <a:ext cx="484631" cy="4831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1016" y="9997439"/>
              <a:ext cx="490727" cy="4907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91286"/>
            <a:ext cx="5327015" cy="10175240"/>
            <a:chOff x="717550" y="891286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9735820"/>
            </a:xfrm>
            <a:custGeom>
              <a:avLst/>
              <a:gdLst/>
              <a:ahLst/>
              <a:cxnLst/>
              <a:rect l="l" t="t" r="r" b="b"/>
              <a:pathLst>
                <a:path w="5314315" h="9735820">
                  <a:moveTo>
                    <a:pt x="0" y="9735312"/>
                  </a:moveTo>
                  <a:lnTo>
                    <a:pt x="5314188" y="973531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35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6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78785" y="1518285"/>
            <a:ext cx="1733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BAGIAN</a:t>
            </a:r>
            <a:r>
              <a:rPr sz="2800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Muhammad</a:t>
            </a:r>
            <a:r>
              <a:rPr dirty="0"/>
              <a:t>,</a:t>
            </a:r>
            <a:r>
              <a:rPr spc="85" dirty="0"/>
              <a:t> </a:t>
            </a:r>
            <a:r>
              <a:rPr dirty="0"/>
              <a:t>yang</a:t>
            </a:r>
            <a:r>
              <a:rPr spc="90" dirty="0"/>
              <a:t> </a:t>
            </a:r>
            <a:r>
              <a:rPr dirty="0"/>
              <a:t>juga</a:t>
            </a:r>
            <a:r>
              <a:rPr spc="95" dirty="0"/>
              <a:t> </a:t>
            </a:r>
            <a:r>
              <a:rPr dirty="0"/>
              <a:t>dikenal</a:t>
            </a:r>
            <a:r>
              <a:rPr spc="95" dirty="0"/>
              <a:t> </a:t>
            </a:r>
            <a:r>
              <a:rPr dirty="0"/>
              <a:t>sebagai</a:t>
            </a:r>
            <a:r>
              <a:rPr spc="95" dirty="0"/>
              <a:t> </a:t>
            </a:r>
            <a:r>
              <a:rPr b="1" dirty="0">
                <a:latin typeface="Calibri"/>
                <a:cs typeface="Calibri"/>
              </a:rPr>
              <a:t>Nabi</a:t>
            </a:r>
            <a:r>
              <a:rPr b="1" spc="10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95" dirty="0">
                <a:latin typeface="Calibri"/>
                <a:cs typeface="Calibri"/>
              </a:rPr>
              <a:t> </a:t>
            </a:r>
            <a:r>
              <a:rPr spc="-20" dirty="0"/>
              <a:t>atau </a:t>
            </a:r>
            <a:r>
              <a:rPr b="1" dirty="0">
                <a:latin typeface="Calibri"/>
                <a:cs typeface="Calibri"/>
              </a:rPr>
              <a:t>Rasulullah</a:t>
            </a:r>
            <a:r>
              <a:rPr dirty="0"/>
              <a:t>,</a:t>
            </a:r>
            <a:r>
              <a:rPr spc="65" dirty="0"/>
              <a:t> </a:t>
            </a:r>
            <a:r>
              <a:rPr dirty="0"/>
              <a:t>adalah</a:t>
            </a:r>
            <a:r>
              <a:rPr spc="70" dirty="0"/>
              <a:t> </a:t>
            </a:r>
            <a:r>
              <a:rPr dirty="0"/>
              <a:t>tokoh</a:t>
            </a:r>
            <a:r>
              <a:rPr spc="75" dirty="0"/>
              <a:t> </a:t>
            </a:r>
            <a:r>
              <a:rPr dirty="0"/>
              <a:t>sentral</a:t>
            </a:r>
            <a:r>
              <a:rPr spc="70" dirty="0"/>
              <a:t> </a:t>
            </a:r>
            <a:r>
              <a:rPr dirty="0"/>
              <a:t>dalam</a:t>
            </a:r>
            <a:r>
              <a:rPr spc="70" dirty="0"/>
              <a:t> </a:t>
            </a:r>
            <a:r>
              <a:rPr dirty="0"/>
              <a:t>agama</a:t>
            </a:r>
            <a:r>
              <a:rPr spc="75" dirty="0"/>
              <a:t> </a:t>
            </a:r>
            <a:r>
              <a:rPr dirty="0"/>
              <a:t>Islam.</a:t>
            </a:r>
            <a:r>
              <a:rPr spc="80" dirty="0"/>
              <a:t> </a:t>
            </a:r>
            <a:r>
              <a:rPr dirty="0"/>
              <a:t>Ia</a:t>
            </a:r>
            <a:r>
              <a:rPr spc="70" dirty="0"/>
              <a:t> </a:t>
            </a:r>
            <a:r>
              <a:rPr dirty="0"/>
              <a:t>lahir</a:t>
            </a:r>
            <a:r>
              <a:rPr spc="80" dirty="0"/>
              <a:t> </a:t>
            </a:r>
            <a:r>
              <a:rPr spc="-25" dirty="0"/>
              <a:t>di </a:t>
            </a:r>
            <a:r>
              <a:rPr b="1" dirty="0">
                <a:latin typeface="Calibri"/>
                <a:cs typeface="Calibri"/>
              </a:rPr>
              <a:t>Mekkah</a:t>
            </a:r>
            <a:r>
              <a:rPr b="1" spc="180" dirty="0">
                <a:latin typeface="Calibri"/>
                <a:cs typeface="Calibri"/>
              </a:rPr>
              <a:t> </a:t>
            </a:r>
            <a:r>
              <a:rPr dirty="0"/>
              <a:t>pada</a:t>
            </a:r>
            <a:r>
              <a:rPr spc="175" dirty="0"/>
              <a:t> </a:t>
            </a:r>
            <a:r>
              <a:rPr dirty="0"/>
              <a:t>sekitar</a:t>
            </a:r>
            <a:r>
              <a:rPr spc="180" dirty="0"/>
              <a:t> </a:t>
            </a:r>
            <a:r>
              <a:rPr dirty="0"/>
              <a:t>tahun</a:t>
            </a:r>
            <a:r>
              <a:rPr spc="165" dirty="0"/>
              <a:t> </a:t>
            </a:r>
            <a:r>
              <a:rPr b="1" dirty="0">
                <a:latin typeface="Calibri"/>
                <a:cs typeface="Calibri"/>
              </a:rPr>
              <a:t>570</a:t>
            </a:r>
            <a:r>
              <a:rPr b="1" spc="17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Masehi</a:t>
            </a:r>
            <a:r>
              <a:rPr dirty="0"/>
              <a:t>.</a:t>
            </a:r>
            <a:r>
              <a:rPr spc="175" dirty="0"/>
              <a:t> </a:t>
            </a:r>
            <a:r>
              <a:rPr dirty="0"/>
              <a:t>Pada</a:t>
            </a:r>
            <a:r>
              <a:rPr spc="175" dirty="0"/>
              <a:t> </a:t>
            </a:r>
            <a:r>
              <a:rPr dirty="0"/>
              <a:t>usia</a:t>
            </a:r>
            <a:r>
              <a:rPr spc="185" dirty="0"/>
              <a:t> </a:t>
            </a:r>
            <a:r>
              <a:rPr b="1" dirty="0">
                <a:latin typeface="Calibri"/>
                <a:cs typeface="Calibri"/>
              </a:rPr>
              <a:t>40</a:t>
            </a:r>
            <a:r>
              <a:rPr b="1" spc="17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tahun</a:t>
            </a:r>
            <a:r>
              <a:rPr spc="-10" dirty="0"/>
              <a:t>,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229" dirty="0">
                <a:latin typeface="Calibri"/>
                <a:cs typeface="Calibri"/>
              </a:rPr>
              <a:t> </a:t>
            </a:r>
            <a:r>
              <a:rPr dirty="0"/>
              <a:t>menerima</a:t>
            </a:r>
            <a:r>
              <a:rPr spc="225" dirty="0"/>
              <a:t> </a:t>
            </a:r>
            <a:r>
              <a:rPr dirty="0"/>
              <a:t>wahyu</a:t>
            </a:r>
            <a:r>
              <a:rPr spc="225" dirty="0"/>
              <a:t> </a:t>
            </a:r>
            <a:r>
              <a:rPr dirty="0"/>
              <a:t>pertamanya</a:t>
            </a:r>
            <a:r>
              <a:rPr spc="225" dirty="0"/>
              <a:t> </a:t>
            </a:r>
            <a:r>
              <a:rPr dirty="0"/>
              <a:t>dari</a:t>
            </a:r>
            <a:r>
              <a:rPr spc="229" dirty="0"/>
              <a:t> </a:t>
            </a:r>
            <a:r>
              <a:rPr dirty="0"/>
              <a:t>Allah</a:t>
            </a:r>
            <a:r>
              <a:rPr spc="220" dirty="0"/>
              <a:t> </a:t>
            </a:r>
            <a:r>
              <a:rPr spc="-10" dirty="0"/>
              <a:t>melalui </a:t>
            </a:r>
            <a:r>
              <a:rPr dirty="0"/>
              <a:t>Malaikat</a:t>
            </a:r>
            <a:r>
              <a:rPr spc="235" dirty="0"/>
              <a:t>  </a:t>
            </a:r>
            <a:r>
              <a:rPr dirty="0"/>
              <a:t>Jibril</a:t>
            </a:r>
            <a:r>
              <a:rPr spc="245" dirty="0"/>
              <a:t>  </a:t>
            </a:r>
            <a:r>
              <a:rPr dirty="0"/>
              <a:t>di</a:t>
            </a:r>
            <a:r>
              <a:rPr spc="245" dirty="0"/>
              <a:t>  </a:t>
            </a:r>
            <a:r>
              <a:rPr dirty="0"/>
              <a:t>gua</a:t>
            </a:r>
            <a:r>
              <a:rPr spc="240" dirty="0"/>
              <a:t>  </a:t>
            </a:r>
            <a:r>
              <a:rPr dirty="0"/>
              <a:t>Hira.</a:t>
            </a:r>
            <a:r>
              <a:rPr spc="245" dirty="0"/>
              <a:t>  </a:t>
            </a:r>
            <a:r>
              <a:rPr dirty="0"/>
              <a:t>Wahyu</a:t>
            </a:r>
            <a:r>
              <a:rPr spc="240" dirty="0"/>
              <a:t>  </a:t>
            </a:r>
            <a:r>
              <a:rPr dirty="0"/>
              <a:t>ini</a:t>
            </a:r>
            <a:r>
              <a:rPr spc="240" dirty="0"/>
              <a:t>  </a:t>
            </a:r>
            <a:r>
              <a:rPr dirty="0"/>
              <a:t>menandai</a:t>
            </a:r>
            <a:r>
              <a:rPr spc="240" dirty="0"/>
              <a:t>  </a:t>
            </a:r>
            <a:r>
              <a:rPr spc="-20" dirty="0"/>
              <a:t>awal </a:t>
            </a:r>
            <a:r>
              <a:rPr dirty="0"/>
              <a:t>kenabiannya.</a:t>
            </a:r>
            <a:r>
              <a:rPr spc="375" dirty="0"/>
              <a:t>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375" dirty="0">
                <a:latin typeface="Calibri"/>
                <a:cs typeface="Calibri"/>
              </a:rPr>
              <a:t> </a:t>
            </a:r>
            <a:r>
              <a:rPr dirty="0"/>
              <a:t>diutus</a:t>
            </a:r>
            <a:r>
              <a:rPr spc="380" dirty="0"/>
              <a:t> </a:t>
            </a:r>
            <a:r>
              <a:rPr dirty="0"/>
              <a:t>sebagai</a:t>
            </a:r>
            <a:r>
              <a:rPr spc="380" dirty="0"/>
              <a:t> </a:t>
            </a:r>
            <a:r>
              <a:rPr b="1" dirty="0">
                <a:latin typeface="Calibri"/>
                <a:cs typeface="Calibri"/>
              </a:rPr>
              <a:t>Nabi</a:t>
            </a:r>
            <a:r>
              <a:rPr b="1" spc="37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terakhir</a:t>
            </a:r>
            <a:r>
              <a:rPr b="1" spc="380" dirty="0">
                <a:latin typeface="Calibri"/>
                <a:cs typeface="Calibri"/>
              </a:rPr>
              <a:t> </a:t>
            </a:r>
            <a:r>
              <a:rPr spc="-25" dirty="0"/>
              <a:t>dan </a:t>
            </a:r>
            <a:r>
              <a:rPr b="1" dirty="0">
                <a:latin typeface="Calibri"/>
                <a:cs typeface="Calibri"/>
              </a:rPr>
              <a:t>Rasul</a:t>
            </a:r>
            <a:r>
              <a:rPr b="1" spc="29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Allah</a:t>
            </a:r>
            <a:r>
              <a:rPr b="1" spc="300" dirty="0">
                <a:latin typeface="Calibri"/>
                <a:cs typeface="Calibri"/>
              </a:rPr>
              <a:t> </a:t>
            </a:r>
            <a:r>
              <a:rPr dirty="0"/>
              <a:t>untuk</a:t>
            </a:r>
            <a:r>
              <a:rPr spc="310" dirty="0"/>
              <a:t> </a:t>
            </a:r>
            <a:r>
              <a:rPr dirty="0"/>
              <a:t>menyampaikan</a:t>
            </a:r>
            <a:r>
              <a:rPr spc="300" dirty="0"/>
              <a:t> </a:t>
            </a:r>
            <a:r>
              <a:rPr dirty="0"/>
              <a:t>ajaran</a:t>
            </a:r>
            <a:r>
              <a:rPr spc="290" dirty="0"/>
              <a:t> </a:t>
            </a:r>
            <a:r>
              <a:rPr dirty="0"/>
              <a:t>Islam</a:t>
            </a:r>
            <a:r>
              <a:rPr spc="300" dirty="0"/>
              <a:t> </a:t>
            </a:r>
            <a:r>
              <a:rPr dirty="0"/>
              <a:t>kepada</a:t>
            </a:r>
            <a:r>
              <a:rPr spc="305" dirty="0"/>
              <a:t> </a:t>
            </a:r>
            <a:r>
              <a:rPr spc="-20" dirty="0"/>
              <a:t>umat </a:t>
            </a:r>
            <a:r>
              <a:rPr spc="-10" dirty="0"/>
              <a:t>manusia.</a:t>
            </a: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pc="-10" dirty="0"/>
          </a:p>
          <a:p>
            <a:pPr marL="12700" marR="5080" algn="just">
              <a:lnSpc>
                <a:spcPct val="150000"/>
              </a:lnSpc>
              <a:spcBef>
                <a:spcPts val="5"/>
              </a:spcBef>
            </a:pPr>
            <a:r>
              <a:rPr dirty="0"/>
              <a:t>Dalam</a:t>
            </a:r>
            <a:r>
              <a:rPr spc="450" dirty="0"/>
              <a:t> </a:t>
            </a:r>
            <a:r>
              <a:rPr dirty="0"/>
              <a:t>mengajarkan</a:t>
            </a:r>
            <a:r>
              <a:rPr spc="459" dirty="0"/>
              <a:t> </a:t>
            </a:r>
            <a:r>
              <a:rPr dirty="0"/>
              <a:t>ajaran</a:t>
            </a:r>
            <a:r>
              <a:rPr spc="459" dirty="0"/>
              <a:t> </a:t>
            </a:r>
            <a:r>
              <a:rPr dirty="0"/>
              <a:t>Islam,</a:t>
            </a:r>
            <a:r>
              <a:rPr spc="450" dirty="0"/>
              <a:t>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459" dirty="0">
                <a:latin typeface="Calibri"/>
                <a:cs typeface="Calibri"/>
              </a:rPr>
              <a:t> </a:t>
            </a:r>
            <a:r>
              <a:rPr spc="-10" dirty="0"/>
              <a:t>menekankan </a:t>
            </a:r>
            <a:r>
              <a:rPr b="1" dirty="0">
                <a:latin typeface="Calibri"/>
                <a:cs typeface="Calibri"/>
              </a:rPr>
              <a:t>monotheisme</a:t>
            </a:r>
            <a:r>
              <a:rPr b="1" spc="145" dirty="0">
                <a:latin typeface="Calibri"/>
                <a:cs typeface="Calibri"/>
              </a:rPr>
              <a:t> </a:t>
            </a:r>
            <a:r>
              <a:rPr dirty="0"/>
              <a:t>(kepercayaan</a:t>
            </a:r>
            <a:r>
              <a:rPr spc="150" dirty="0"/>
              <a:t> </a:t>
            </a:r>
            <a:r>
              <a:rPr dirty="0"/>
              <a:t>pada</a:t>
            </a:r>
            <a:r>
              <a:rPr spc="155" dirty="0"/>
              <a:t> </a:t>
            </a:r>
            <a:r>
              <a:rPr dirty="0"/>
              <a:t>satu</a:t>
            </a:r>
            <a:r>
              <a:rPr spc="135" dirty="0"/>
              <a:t> </a:t>
            </a:r>
            <a:r>
              <a:rPr dirty="0"/>
              <a:t>Allah)</a:t>
            </a:r>
            <a:r>
              <a:rPr spc="150" dirty="0"/>
              <a:t> </a:t>
            </a:r>
            <a:r>
              <a:rPr dirty="0"/>
              <a:t>dan</a:t>
            </a:r>
            <a:r>
              <a:rPr spc="135" dirty="0"/>
              <a:t> </a:t>
            </a:r>
            <a:r>
              <a:rPr b="1" dirty="0">
                <a:latin typeface="Calibri"/>
                <a:cs typeface="Calibri"/>
              </a:rPr>
              <a:t>akhlak</a:t>
            </a:r>
            <a:r>
              <a:rPr b="1" spc="155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yang </a:t>
            </a:r>
            <a:r>
              <a:rPr b="1" dirty="0">
                <a:latin typeface="Calibri"/>
                <a:cs typeface="Calibri"/>
              </a:rPr>
              <a:t>baik</a:t>
            </a:r>
            <a:r>
              <a:rPr dirty="0"/>
              <a:t>.</a:t>
            </a:r>
            <a:r>
              <a:rPr spc="195" dirty="0"/>
              <a:t> </a:t>
            </a:r>
            <a:r>
              <a:rPr dirty="0"/>
              <a:t>Ia</a:t>
            </a:r>
            <a:r>
              <a:rPr spc="190" dirty="0"/>
              <a:t> </a:t>
            </a:r>
            <a:r>
              <a:rPr dirty="0"/>
              <a:t>menyerukan</a:t>
            </a:r>
            <a:r>
              <a:rPr spc="195" dirty="0"/>
              <a:t> </a:t>
            </a:r>
            <a:r>
              <a:rPr dirty="0"/>
              <a:t>keadilan,</a:t>
            </a:r>
            <a:r>
              <a:rPr spc="190" dirty="0"/>
              <a:t> </a:t>
            </a:r>
            <a:r>
              <a:rPr dirty="0"/>
              <a:t>kasih</a:t>
            </a:r>
            <a:r>
              <a:rPr spc="190" dirty="0"/>
              <a:t> </a:t>
            </a:r>
            <a:r>
              <a:rPr dirty="0"/>
              <a:t>sayang,</a:t>
            </a:r>
            <a:r>
              <a:rPr spc="190" dirty="0"/>
              <a:t> </a:t>
            </a:r>
            <a:r>
              <a:rPr dirty="0"/>
              <a:t>dan</a:t>
            </a:r>
            <a:r>
              <a:rPr spc="185" dirty="0"/>
              <a:t> </a:t>
            </a:r>
            <a:r>
              <a:rPr spc="-10" dirty="0"/>
              <a:t>perdamaian. Al-</a:t>
            </a:r>
            <a:r>
              <a:rPr dirty="0"/>
              <a:t>Quran,</a:t>
            </a:r>
            <a:r>
              <a:rPr spc="355" dirty="0"/>
              <a:t> </a:t>
            </a:r>
            <a:r>
              <a:rPr dirty="0"/>
              <a:t>kitab</a:t>
            </a:r>
            <a:r>
              <a:rPr spc="355" dirty="0"/>
              <a:t> </a:t>
            </a:r>
            <a:r>
              <a:rPr dirty="0"/>
              <a:t>suci</a:t>
            </a:r>
            <a:r>
              <a:rPr spc="375" dirty="0"/>
              <a:t> </a:t>
            </a:r>
            <a:r>
              <a:rPr dirty="0"/>
              <a:t>Islam,</a:t>
            </a:r>
            <a:r>
              <a:rPr spc="365" dirty="0"/>
              <a:t> </a:t>
            </a:r>
            <a:r>
              <a:rPr dirty="0"/>
              <a:t>berisi</a:t>
            </a:r>
            <a:r>
              <a:rPr spc="365" dirty="0"/>
              <a:t> </a:t>
            </a:r>
            <a:r>
              <a:rPr dirty="0"/>
              <a:t>wahyu</a:t>
            </a:r>
            <a:r>
              <a:rPr spc="360" dirty="0"/>
              <a:t> </a:t>
            </a:r>
            <a:r>
              <a:rPr dirty="0"/>
              <a:t>yang</a:t>
            </a:r>
            <a:r>
              <a:rPr spc="370" dirty="0"/>
              <a:t> </a:t>
            </a:r>
            <a:r>
              <a:rPr dirty="0"/>
              <a:t>diterima</a:t>
            </a:r>
            <a:r>
              <a:rPr spc="360" dirty="0"/>
              <a:t> </a:t>
            </a:r>
            <a:r>
              <a:rPr spc="-20" dirty="0"/>
              <a:t>oleh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185" dirty="0">
                <a:latin typeface="Calibri"/>
                <a:cs typeface="Calibri"/>
              </a:rPr>
              <a:t> </a:t>
            </a:r>
            <a:r>
              <a:rPr dirty="0"/>
              <a:t>dan</a:t>
            </a:r>
            <a:r>
              <a:rPr spc="170" dirty="0"/>
              <a:t> </a:t>
            </a:r>
            <a:r>
              <a:rPr dirty="0"/>
              <a:t>menjadi</a:t>
            </a:r>
            <a:r>
              <a:rPr spc="200" dirty="0"/>
              <a:t> </a:t>
            </a:r>
            <a:r>
              <a:rPr dirty="0"/>
              <a:t>pedoman</a:t>
            </a:r>
            <a:r>
              <a:rPr spc="185" dirty="0"/>
              <a:t> </a:t>
            </a:r>
            <a:r>
              <a:rPr dirty="0"/>
              <a:t>bagi</a:t>
            </a:r>
            <a:r>
              <a:rPr spc="190" dirty="0"/>
              <a:t> </a:t>
            </a:r>
            <a:r>
              <a:rPr dirty="0"/>
              <a:t>umat</a:t>
            </a:r>
            <a:r>
              <a:rPr spc="190" dirty="0"/>
              <a:t> </a:t>
            </a:r>
            <a:r>
              <a:rPr dirty="0"/>
              <a:t>Muslim.</a:t>
            </a:r>
            <a:r>
              <a:rPr spc="180" dirty="0"/>
              <a:t> </a:t>
            </a:r>
            <a:r>
              <a:rPr spc="-10" dirty="0"/>
              <a:t>Selain </a:t>
            </a:r>
            <a:r>
              <a:rPr dirty="0"/>
              <a:t>itu,</a:t>
            </a:r>
            <a:r>
              <a:rPr spc="405" dirty="0"/>
              <a:t> 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395" dirty="0">
                <a:latin typeface="Calibri"/>
                <a:cs typeface="Calibri"/>
              </a:rPr>
              <a:t>  </a:t>
            </a:r>
            <a:r>
              <a:rPr dirty="0"/>
              <a:t>memperjuangkan</a:t>
            </a:r>
            <a:r>
              <a:rPr spc="415" dirty="0"/>
              <a:t>  </a:t>
            </a:r>
            <a:r>
              <a:rPr spc="-10" dirty="0"/>
              <a:t>hak-</a:t>
            </a:r>
            <a:r>
              <a:rPr dirty="0"/>
              <a:t>hak</a:t>
            </a:r>
            <a:r>
              <a:rPr spc="400" dirty="0"/>
              <a:t>  </a:t>
            </a:r>
            <a:r>
              <a:rPr spc="-10" dirty="0"/>
              <a:t>perempuan, </a:t>
            </a:r>
            <a:r>
              <a:rPr dirty="0"/>
              <a:t>menghapus</a:t>
            </a:r>
            <a:r>
              <a:rPr spc="420" dirty="0"/>
              <a:t>  </a:t>
            </a:r>
            <a:r>
              <a:rPr spc="-10" dirty="0"/>
              <a:t>praktik-</a:t>
            </a:r>
            <a:r>
              <a:rPr dirty="0"/>
              <a:t>praktik</a:t>
            </a:r>
            <a:r>
              <a:rPr spc="420" dirty="0"/>
              <a:t>  </a:t>
            </a:r>
            <a:r>
              <a:rPr dirty="0"/>
              <a:t>kejahatan,</a:t>
            </a:r>
            <a:r>
              <a:rPr spc="425" dirty="0"/>
              <a:t>  </a:t>
            </a:r>
            <a:r>
              <a:rPr dirty="0"/>
              <a:t>dan</a:t>
            </a:r>
            <a:r>
              <a:rPr spc="415" dirty="0"/>
              <a:t>  </a:t>
            </a:r>
            <a:r>
              <a:rPr spc="-10" dirty="0"/>
              <a:t>memperkuat persaudaraan</a:t>
            </a:r>
            <a:r>
              <a:rPr spc="-25" dirty="0"/>
              <a:t> </a:t>
            </a:r>
            <a:r>
              <a:rPr dirty="0"/>
              <a:t>di</a:t>
            </a:r>
            <a:r>
              <a:rPr spc="-40" dirty="0"/>
              <a:t> </a:t>
            </a:r>
            <a:r>
              <a:rPr spc="-10" dirty="0"/>
              <a:t>antara</a:t>
            </a:r>
            <a:r>
              <a:rPr spc="-30" dirty="0"/>
              <a:t> </a:t>
            </a:r>
            <a:r>
              <a:rPr dirty="0"/>
              <a:t>para</a:t>
            </a:r>
            <a:r>
              <a:rPr spc="-50" dirty="0"/>
              <a:t> </a:t>
            </a:r>
            <a:r>
              <a:rPr spc="-10" dirty="0"/>
              <a:t>pengikutnya.</a:t>
            </a: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pc="-10" dirty="0"/>
          </a:p>
          <a:p>
            <a:pPr marL="12700" marR="5715" algn="just">
              <a:lnSpc>
                <a:spcPct val="150000"/>
              </a:lnSpc>
            </a:pPr>
            <a:r>
              <a:rPr dirty="0"/>
              <a:t>Sebagai</a:t>
            </a:r>
            <a:r>
              <a:rPr spc="-10" dirty="0"/>
              <a:t> </a:t>
            </a:r>
            <a:r>
              <a:rPr dirty="0"/>
              <a:t>pemimpin</a:t>
            </a:r>
            <a:r>
              <a:rPr spc="-10" dirty="0"/>
              <a:t> </a:t>
            </a:r>
            <a:r>
              <a:rPr dirty="0"/>
              <a:t>komunitas Muslim di</a:t>
            </a:r>
            <a:r>
              <a:rPr spc="-10" dirty="0"/>
              <a:t> </a:t>
            </a:r>
            <a:r>
              <a:rPr b="1" dirty="0">
                <a:latin typeface="Calibri"/>
                <a:cs typeface="Calibri"/>
              </a:rPr>
              <a:t>Madinah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dirty="0"/>
              <a:t>setelah</a:t>
            </a:r>
            <a:r>
              <a:rPr spc="-5" dirty="0"/>
              <a:t> </a:t>
            </a:r>
            <a:r>
              <a:rPr spc="-10" dirty="0"/>
              <a:t>hijrah </a:t>
            </a:r>
            <a:r>
              <a:rPr dirty="0"/>
              <a:t>dari</a:t>
            </a:r>
            <a:r>
              <a:rPr spc="175" dirty="0"/>
              <a:t> </a:t>
            </a:r>
            <a:r>
              <a:rPr dirty="0"/>
              <a:t>Mekkah,</a:t>
            </a:r>
            <a:r>
              <a:rPr spc="185" dirty="0"/>
              <a:t>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180" dirty="0">
                <a:latin typeface="Calibri"/>
                <a:cs typeface="Calibri"/>
              </a:rPr>
              <a:t> </a:t>
            </a:r>
            <a:r>
              <a:rPr dirty="0"/>
              <a:t>membangun</a:t>
            </a:r>
            <a:r>
              <a:rPr spc="185" dirty="0"/>
              <a:t> </a:t>
            </a:r>
            <a:r>
              <a:rPr dirty="0"/>
              <a:t>negara</a:t>
            </a:r>
            <a:r>
              <a:rPr spc="180" dirty="0"/>
              <a:t> </a:t>
            </a:r>
            <a:r>
              <a:rPr dirty="0"/>
              <a:t>Islam</a:t>
            </a:r>
            <a:r>
              <a:rPr spc="180" dirty="0"/>
              <a:t> </a:t>
            </a:r>
            <a:r>
              <a:rPr spc="-10" dirty="0"/>
              <a:t>pertama </a:t>
            </a:r>
            <a:r>
              <a:rPr dirty="0"/>
              <a:t>dan</a:t>
            </a:r>
            <a:r>
              <a:rPr spc="215" dirty="0"/>
              <a:t>  </a:t>
            </a:r>
            <a:r>
              <a:rPr dirty="0"/>
              <a:t>menjadi</a:t>
            </a:r>
            <a:r>
              <a:rPr spc="225" dirty="0"/>
              <a:t>  </a:t>
            </a:r>
            <a:r>
              <a:rPr dirty="0"/>
              <a:t>pemimpin</a:t>
            </a:r>
            <a:r>
              <a:rPr spc="220" dirty="0"/>
              <a:t>  </a:t>
            </a:r>
            <a:r>
              <a:rPr dirty="0"/>
              <a:t>politik,</a:t>
            </a:r>
            <a:r>
              <a:rPr spc="215" dirty="0"/>
              <a:t>  </a:t>
            </a:r>
            <a:r>
              <a:rPr dirty="0"/>
              <a:t>spiritual,</a:t>
            </a:r>
            <a:r>
              <a:rPr spc="220" dirty="0"/>
              <a:t>  </a:t>
            </a:r>
            <a:r>
              <a:rPr dirty="0"/>
              <a:t>dan</a:t>
            </a:r>
            <a:r>
              <a:rPr spc="215" dirty="0"/>
              <a:t>  </a:t>
            </a:r>
            <a:r>
              <a:rPr dirty="0"/>
              <a:t>militer.</a:t>
            </a:r>
            <a:r>
              <a:rPr spc="220" dirty="0"/>
              <a:t>  </a:t>
            </a:r>
            <a:r>
              <a:rPr spc="-25" dirty="0"/>
              <a:t>Ia </a:t>
            </a:r>
            <a:r>
              <a:rPr dirty="0"/>
              <a:t>menegakkan</a:t>
            </a:r>
            <a:r>
              <a:rPr spc="145" dirty="0"/>
              <a:t> </a:t>
            </a:r>
            <a:r>
              <a:rPr spc="-10" dirty="0"/>
              <a:t>hukum-</a:t>
            </a:r>
            <a:r>
              <a:rPr dirty="0"/>
              <a:t>hukum</a:t>
            </a:r>
            <a:r>
              <a:rPr spc="150" dirty="0"/>
              <a:t> </a:t>
            </a:r>
            <a:r>
              <a:rPr dirty="0"/>
              <a:t>Islam,</a:t>
            </a:r>
            <a:r>
              <a:rPr spc="150" dirty="0"/>
              <a:t> </a:t>
            </a:r>
            <a:r>
              <a:rPr dirty="0"/>
              <a:t>mengatur</a:t>
            </a:r>
            <a:r>
              <a:rPr spc="155" dirty="0"/>
              <a:t> </a:t>
            </a:r>
            <a:r>
              <a:rPr dirty="0"/>
              <a:t>hubungan</a:t>
            </a:r>
            <a:r>
              <a:rPr spc="150" dirty="0"/>
              <a:t> </a:t>
            </a:r>
            <a:r>
              <a:rPr spc="-10" dirty="0"/>
              <a:t>antara </a:t>
            </a:r>
            <a:r>
              <a:rPr dirty="0"/>
              <a:t>Muslim</a:t>
            </a:r>
            <a:r>
              <a:rPr spc="135" dirty="0"/>
              <a:t> </a:t>
            </a:r>
            <a:r>
              <a:rPr dirty="0"/>
              <a:t>dan</a:t>
            </a:r>
            <a:r>
              <a:rPr spc="140" dirty="0"/>
              <a:t> </a:t>
            </a:r>
            <a:r>
              <a:rPr spc="-10" dirty="0"/>
              <a:t>non-</a:t>
            </a:r>
            <a:r>
              <a:rPr dirty="0"/>
              <a:t>Muslim,</a:t>
            </a:r>
            <a:r>
              <a:rPr spc="135" dirty="0"/>
              <a:t> </a:t>
            </a:r>
            <a:r>
              <a:rPr dirty="0"/>
              <a:t>serta</a:t>
            </a:r>
            <a:r>
              <a:rPr spc="135" dirty="0"/>
              <a:t> </a:t>
            </a:r>
            <a:r>
              <a:rPr dirty="0"/>
              <a:t>memperjuangkan</a:t>
            </a:r>
            <a:r>
              <a:rPr spc="150" dirty="0"/>
              <a:t> </a:t>
            </a:r>
            <a:r>
              <a:rPr dirty="0"/>
              <a:t>keadilan</a:t>
            </a:r>
            <a:r>
              <a:rPr spc="135" dirty="0"/>
              <a:t> </a:t>
            </a:r>
            <a:r>
              <a:rPr spc="-25" dirty="0"/>
              <a:t>dan </a:t>
            </a:r>
            <a:r>
              <a:rPr dirty="0"/>
              <a:t>kesetaraan.</a:t>
            </a:r>
            <a:r>
              <a:rPr spc="260" dirty="0"/>
              <a:t>  </a:t>
            </a:r>
            <a:r>
              <a:rPr dirty="0"/>
              <a:t>Kehidupan</a:t>
            </a:r>
            <a:r>
              <a:rPr spc="260" dirty="0"/>
              <a:t>  </a:t>
            </a:r>
            <a:r>
              <a:rPr dirty="0"/>
              <a:t>dan</a:t>
            </a:r>
            <a:r>
              <a:rPr spc="254" dirty="0"/>
              <a:t>  </a:t>
            </a:r>
            <a:r>
              <a:rPr dirty="0"/>
              <a:t>ajaran</a:t>
            </a:r>
            <a:r>
              <a:rPr spc="260" dirty="0"/>
              <a:t>  </a:t>
            </a:r>
            <a:r>
              <a:rPr b="1" dirty="0">
                <a:latin typeface="Calibri"/>
                <a:cs typeface="Calibri"/>
              </a:rPr>
              <a:t>Muhammad</a:t>
            </a:r>
            <a:r>
              <a:rPr b="1" spc="254" dirty="0">
                <a:latin typeface="Calibri"/>
                <a:cs typeface="Calibri"/>
              </a:rPr>
              <a:t>  </a:t>
            </a:r>
            <a:r>
              <a:rPr spc="-10" dirty="0"/>
              <a:t>memiliki </a:t>
            </a:r>
            <a:r>
              <a:rPr dirty="0"/>
              <a:t>pengaruh</a:t>
            </a:r>
            <a:r>
              <a:rPr spc="180" dirty="0"/>
              <a:t>  </a:t>
            </a:r>
            <a:r>
              <a:rPr dirty="0"/>
              <a:t>yang</a:t>
            </a:r>
            <a:r>
              <a:rPr spc="190" dirty="0"/>
              <a:t>  </a:t>
            </a:r>
            <a:r>
              <a:rPr dirty="0"/>
              <a:t>mendalam</a:t>
            </a:r>
            <a:r>
              <a:rPr spc="190" dirty="0"/>
              <a:t>  </a:t>
            </a:r>
            <a:r>
              <a:rPr dirty="0"/>
              <a:t>dalam</a:t>
            </a:r>
            <a:r>
              <a:rPr spc="190" dirty="0"/>
              <a:t>  </a:t>
            </a:r>
            <a:r>
              <a:rPr dirty="0"/>
              <a:t>sejarah</a:t>
            </a:r>
            <a:r>
              <a:rPr spc="190" dirty="0"/>
              <a:t>  </a:t>
            </a:r>
            <a:r>
              <a:rPr dirty="0"/>
              <a:t>dan</a:t>
            </a:r>
            <a:r>
              <a:rPr spc="190" dirty="0"/>
              <a:t>  </a:t>
            </a:r>
            <a:r>
              <a:rPr spc="-10" dirty="0"/>
              <a:t>peradaban manusia.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7550" y="2015489"/>
            <a:ext cx="5327015" cy="9108440"/>
            <a:chOff x="717550" y="2015489"/>
            <a:chExt cx="5327015" cy="9108440"/>
          </a:xfrm>
        </p:grpSpPr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901690" y="2015489"/>
              <a:ext cx="0" cy="431165"/>
            </a:xfrm>
            <a:custGeom>
              <a:avLst/>
              <a:gdLst/>
              <a:ahLst/>
              <a:cxnLst/>
              <a:rect l="l" t="t" r="r" b="b"/>
              <a:pathLst>
                <a:path h="431164">
                  <a:moveTo>
                    <a:pt x="0" y="0"/>
                  </a:moveTo>
                  <a:lnTo>
                    <a:pt x="0" y="431037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81227" y="900683"/>
            <a:ext cx="5423535" cy="10223500"/>
            <a:chOff x="681227" y="900683"/>
            <a:chExt cx="5423535" cy="10223500"/>
          </a:xfrm>
        </p:grpSpPr>
        <p:sp>
          <p:nvSpPr>
            <p:cNvPr id="7" name="object 7"/>
            <p:cNvSpPr/>
            <p:nvPr/>
          </p:nvSpPr>
          <p:spPr>
            <a:xfrm>
              <a:off x="723899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4" y="10745724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227" y="900683"/>
              <a:ext cx="5423154" cy="9258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171" y="1118615"/>
              <a:ext cx="484631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3" y="1118615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4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7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39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8" y="9953243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6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2" y="9352788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0956" y="9747503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6359" y="3253739"/>
              <a:ext cx="4037838" cy="4705349"/>
            </a:xfrm>
            <a:prstGeom prst="rect">
              <a:avLst/>
            </a:prstGeom>
          </p:spPr>
        </p:pic>
        <p:pic>
          <p:nvPicPr>
            <p:cNvPr id="25" name="object 25">
              <a:hlinkClick r:id="rId15" action="ppaction://hlinksldjump"/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5627" y="3942588"/>
              <a:ext cx="853440" cy="8549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5627" y="4911851"/>
              <a:ext cx="853440" cy="8534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1347" y="5728716"/>
              <a:ext cx="854963" cy="8534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1347" y="6691883"/>
              <a:ext cx="854963" cy="853439"/>
            </a:xfrm>
            <a:prstGeom prst="rect">
              <a:avLst/>
            </a:prstGeom>
          </p:spPr>
        </p:pic>
      </p:grpSp>
      <p:sp>
        <p:nvSpPr>
          <p:cNvPr id="29" name="object 29">
            <a:hlinkClick r:id="rId15" action="ppaction://hlinksldjump"/>
          </p:cNvPr>
          <p:cNvSpPr txBox="1"/>
          <p:nvPr/>
        </p:nvSpPr>
        <p:spPr>
          <a:xfrm>
            <a:off x="1840109" y="4018024"/>
            <a:ext cx="1473200" cy="3329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5"/>
              </a:spcBef>
            </a:pPr>
            <a:endParaRPr sz="1800" dirty="0">
              <a:latin typeface="Arial MT"/>
              <a:cs typeface="Arial MT"/>
            </a:endParaRPr>
          </a:p>
          <a:p>
            <a:pPr marL="73215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800" dirty="0">
              <a:latin typeface="Arial MT"/>
              <a:cs typeface="Arial MT"/>
            </a:endParaRPr>
          </a:p>
          <a:p>
            <a:pPr marL="73215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2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800" dirty="0">
              <a:latin typeface="Arial MT"/>
              <a:cs typeface="Arial MT"/>
            </a:endParaRPr>
          </a:p>
          <a:p>
            <a:pPr marL="72072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3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endParaRPr sz="1800" dirty="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75" dirty="0"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4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009769" y="1016508"/>
            <a:ext cx="774065" cy="3637279"/>
            <a:chOff x="5009769" y="1016508"/>
            <a:chExt cx="774065" cy="3637279"/>
          </a:xfrm>
        </p:grpSpPr>
        <p:sp>
          <p:nvSpPr>
            <p:cNvPr id="31" name="object 31"/>
            <p:cNvSpPr/>
            <p:nvPr/>
          </p:nvSpPr>
          <p:spPr>
            <a:xfrm>
              <a:off x="5019294" y="4136897"/>
              <a:ext cx="0" cy="516890"/>
            </a:xfrm>
            <a:custGeom>
              <a:avLst/>
              <a:gdLst/>
              <a:ahLst/>
              <a:cxnLst/>
              <a:rect l="l" t="t" r="r" b="b"/>
              <a:pathLst>
                <a:path h="516889">
                  <a:moveTo>
                    <a:pt x="0" y="0"/>
                  </a:moveTo>
                  <a:lnTo>
                    <a:pt x="0" y="516635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96256" y="1016508"/>
              <a:ext cx="687324" cy="687324"/>
            </a:xfrm>
            <a:prstGeom prst="rect">
              <a:avLst/>
            </a:prstGeom>
          </p:spPr>
        </p:pic>
      </p:grpSp>
      <p:sp>
        <p:nvSpPr>
          <p:cNvPr id="33" name="object 5">
            <a:extLst>
              <a:ext uri="{FF2B5EF4-FFF2-40B4-BE49-F238E27FC236}">
                <a16:creationId xmlns:a16="http://schemas.microsoft.com/office/drawing/2014/main" id="{C4B0BCCB-76F9-E708-5A7C-633C73DAD4B4}"/>
              </a:ext>
            </a:extLst>
          </p:cNvPr>
          <p:cNvSpPr txBox="1">
            <a:spLocks/>
          </p:cNvSpPr>
          <p:nvPr/>
        </p:nvSpPr>
        <p:spPr>
          <a:xfrm>
            <a:off x="1786607" y="3510482"/>
            <a:ext cx="21450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D" sz="2000" spc="-10" dirty="0" err="1">
                <a:solidFill>
                  <a:srgbClr val="000000"/>
                </a:solidFill>
                <a:latin typeface="Arial"/>
                <a:cs typeface="Arial"/>
              </a:rPr>
              <a:t>Pilih</a:t>
            </a:r>
            <a:r>
              <a:rPr lang="en-ID" sz="20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ID" sz="2000" spc="-10" dirty="0" err="1">
                <a:solidFill>
                  <a:srgbClr val="000000"/>
                </a:solidFill>
                <a:latin typeface="Arial"/>
                <a:cs typeface="Arial"/>
              </a:rPr>
              <a:t>Dokumen</a:t>
            </a:r>
            <a:endParaRPr lang="en-ID" sz="2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131" y="892810"/>
            <a:ext cx="5424805" cy="10175240"/>
            <a:chOff x="675131" y="892810"/>
            <a:chExt cx="5424805" cy="10175240"/>
          </a:xfrm>
        </p:grpSpPr>
        <p:sp>
          <p:nvSpPr>
            <p:cNvPr id="3" name="object 3"/>
            <p:cNvSpPr/>
            <p:nvPr/>
          </p:nvSpPr>
          <p:spPr>
            <a:xfrm>
              <a:off x="723899" y="899160"/>
              <a:ext cx="5314315" cy="9907905"/>
            </a:xfrm>
            <a:custGeom>
              <a:avLst/>
              <a:gdLst/>
              <a:ahLst/>
              <a:cxnLst/>
              <a:rect l="l" t="t" r="r" b="b"/>
              <a:pathLst>
                <a:path w="5314315" h="9907905">
                  <a:moveTo>
                    <a:pt x="0" y="9907523"/>
                  </a:moveTo>
                  <a:lnTo>
                    <a:pt x="5314188" y="9907523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907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9160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96611" y="1056132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4" h="861060">
                  <a:moveTo>
                    <a:pt x="431291" y="0"/>
                  </a:moveTo>
                  <a:lnTo>
                    <a:pt x="384288" y="2526"/>
                  </a:lnTo>
                  <a:lnTo>
                    <a:pt x="338752" y="9931"/>
                  </a:lnTo>
                  <a:lnTo>
                    <a:pt x="294948" y="21951"/>
                  </a:lnTo>
                  <a:lnTo>
                    <a:pt x="253138" y="38324"/>
                  </a:lnTo>
                  <a:lnTo>
                    <a:pt x="213585" y="58786"/>
                  </a:lnTo>
                  <a:lnTo>
                    <a:pt x="176552" y="83076"/>
                  </a:lnTo>
                  <a:lnTo>
                    <a:pt x="142301" y="110929"/>
                  </a:lnTo>
                  <a:lnTo>
                    <a:pt x="111095" y="142084"/>
                  </a:lnTo>
                  <a:lnTo>
                    <a:pt x="83198" y="176278"/>
                  </a:lnTo>
                  <a:lnTo>
                    <a:pt x="58871" y="213247"/>
                  </a:lnTo>
                  <a:lnTo>
                    <a:pt x="38378" y="252729"/>
                  </a:lnTo>
                  <a:lnTo>
                    <a:pt x="21982" y="294461"/>
                  </a:lnTo>
                  <a:lnTo>
                    <a:pt x="9945" y="338180"/>
                  </a:lnTo>
                  <a:lnTo>
                    <a:pt x="2530" y="383624"/>
                  </a:lnTo>
                  <a:lnTo>
                    <a:pt x="0" y="430529"/>
                  </a:lnTo>
                  <a:lnTo>
                    <a:pt x="2530" y="477435"/>
                  </a:lnTo>
                  <a:lnTo>
                    <a:pt x="9945" y="522879"/>
                  </a:lnTo>
                  <a:lnTo>
                    <a:pt x="21982" y="566598"/>
                  </a:lnTo>
                  <a:lnTo>
                    <a:pt x="38378" y="608330"/>
                  </a:lnTo>
                  <a:lnTo>
                    <a:pt x="58871" y="647812"/>
                  </a:lnTo>
                  <a:lnTo>
                    <a:pt x="83198" y="684781"/>
                  </a:lnTo>
                  <a:lnTo>
                    <a:pt x="111095" y="718975"/>
                  </a:lnTo>
                  <a:lnTo>
                    <a:pt x="142301" y="750130"/>
                  </a:lnTo>
                  <a:lnTo>
                    <a:pt x="176552" y="777983"/>
                  </a:lnTo>
                  <a:lnTo>
                    <a:pt x="213585" y="802273"/>
                  </a:lnTo>
                  <a:lnTo>
                    <a:pt x="253138" y="822735"/>
                  </a:lnTo>
                  <a:lnTo>
                    <a:pt x="294948" y="839108"/>
                  </a:lnTo>
                  <a:lnTo>
                    <a:pt x="338752" y="851128"/>
                  </a:lnTo>
                  <a:lnTo>
                    <a:pt x="384288" y="858533"/>
                  </a:lnTo>
                  <a:lnTo>
                    <a:pt x="431291" y="861060"/>
                  </a:lnTo>
                  <a:lnTo>
                    <a:pt x="478295" y="858533"/>
                  </a:lnTo>
                  <a:lnTo>
                    <a:pt x="523831" y="851128"/>
                  </a:lnTo>
                  <a:lnTo>
                    <a:pt x="567635" y="839108"/>
                  </a:lnTo>
                  <a:lnTo>
                    <a:pt x="609445" y="822735"/>
                  </a:lnTo>
                  <a:lnTo>
                    <a:pt x="648998" y="802273"/>
                  </a:lnTo>
                  <a:lnTo>
                    <a:pt x="686031" y="777983"/>
                  </a:lnTo>
                  <a:lnTo>
                    <a:pt x="720282" y="750130"/>
                  </a:lnTo>
                  <a:lnTo>
                    <a:pt x="751488" y="718975"/>
                  </a:lnTo>
                  <a:lnTo>
                    <a:pt x="779385" y="684781"/>
                  </a:lnTo>
                  <a:lnTo>
                    <a:pt x="803712" y="647812"/>
                  </a:lnTo>
                  <a:lnTo>
                    <a:pt x="824205" y="608330"/>
                  </a:lnTo>
                  <a:lnTo>
                    <a:pt x="840601" y="566598"/>
                  </a:lnTo>
                  <a:lnTo>
                    <a:pt x="852638" y="522879"/>
                  </a:lnTo>
                  <a:lnTo>
                    <a:pt x="860053" y="477435"/>
                  </a:lnTo>
                  <a:lnTo>
                    <a:pt x="862584" y="430529"/>
                  </a:lnTo>
                  <a:lnTo>
                    <a:pt x="860053" y="383624"/>
                  </a:lnTo>
                  <a:lnTo>
                    <a:pt x="852638" y="338180"/>
                  </a:lnTo>
                  <a:lnTo>
                    <a:pt x="840601" y="294461"/>
                  </a:lnTo>
                  <a:lnTo>
                    <a:pt x="824205" y="252729"/>
                  </a:lnTo>
                  <a:lnTo>
                    <a:pt x="803712" y="213247"/>
                  </a:lnTo>
                  <a:lnTo>
                    <a:pt x="779385" y="176278"/>
                  </a:lnTo>
                  <a:lnTo>
                    <a:pt x="751488" y="142084"/>
                  </a:lnTo>
                  <a:lnTo>
                    <a:pt x="720282" y="110929"/>
                  </a:lnTo>
                  <a:lnTo>
                    <a:pt x="686031" y="83076"/>
                  </a:lnTo>
                  <a:lnTo>
                    <a:pt x="648998" y="58786"/>
                  </a:lnTo>
                  <a:lnTo>
                    <a:pt x="609445" y="38324"/>
                  </a:lnTo>
                  <a:lnTo>
                    <a:pt x="567635" y="21951"/>
                  </a:lnTo>
                  <a:lnTo>
                    <a:pt x="523831" y="9931"/>
                  </a:lnTo>
                  <a:lnTo>
                    <a:pt x="478295" y="2526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96611" y="1056132"/>
              <a:ext cx="862965" cy="861060"/>
            </a:xfrm>
            <a:custGeom>
              <a:avLst/>
              <a:gdLst/>
              <a:ahLst/>
              <a:cxnLst/>
              <a:rect l="l" t="t" r="r" b="b"/>
              <a:pathLst>
                <a:path w="862964" h="861060">
                  <a:moveTo>
                    <a:pt x="0" y="430529"/>
                  </a:moveTo>
                  <a:lnTo>
                    <a:pt x="2530" y="383624"/>
                  </a:lnTo>
                  <a:lnTo>
                    <a:pt x="9945" y="338180"/>
                  </a:lnTo>
                  <a:lnTo>
                    <a:pt x="21982" y="294461"/>
                  </a:lnTo>
                  <a:lnTo>
                    <a:pt x="38378" y="252729"/>
                  </a:lnTo>
                  <a:lnTo>
                    <a:pt x="58871" y="213247"/>
                  </a:lnTo>
                  <a:lnTo>
                    <a:pt x="83198" y="176278"/>
                  </a:lnTo>
                  <a:lnTo>
                    <a:pt x="111095" y="142084"/>
                  </a:lnTo>
                  <a:lnTo>
                    <a:pt x="142301" y="110929"/>
                  </a:lnTo>
                  <a:lnTo>
                    <a:pt x="176552" y="83076"/>
                  </a:lnTo>
                  <a:lnTo>
                    <a:pt x="213585" y="58786"/>
                  </a:lnTo>
                  <a:lnTo>
                    <a:pt x="253138" y="38324"/>
                  </a:lnTo>
                  <a:lnTo>
                    <a:pt x="294948" y="21951"/>
                  </a:lnTo>
                  <a:lnTo>
                    <a:pt x="338752" y="9931"/>
                  </a:lnTo>
                  <a:lnTo>
                    <a:pt x="384288" y="2526"/>
                  </a:lnTo>
                  <a:lnTo>
                    <a:pt x="431291" y="0"/>
                  </a:lnTo>
                  <a:lnTo>
                    <a:pt x="478295" y="2526"/>
                  </a:lnTo>
                  <a:lnTo>
                    <a:pt x="523831" y="9931"/>
                  </a:lnTo>
                  <a:lnTo>
                    <a:pt x="567635" y="21951"/>
                  </a:lnTo>
                  <a:lnTo>
                    <a:pt x="609445" y="38324"/>
                  </a:lnTo>
                  <a:lnTo>
                    <a:pt x="648998" y="58786"/>
                  </a:lnTo>
                  <a:lnTo>
                    <a:pt x="686031" y="83076"/>
                  </a:lnTo>
                  <a:lnTo>
                    <a:pt x="720282" y="110929"/>
                  </a:lnTo>
                  <a:lnTo>
                    <a:pt x="751488" y="142084"/>
                  </a:lnTo>
                  <a:lnTo>
                    <a:pt x="779385" y="176278"/>
                  </a:lnTo>
                  <a:lnTo>
                    <a:pt x="803712" y="213247"/>
                  </a:lnTo>
                  <a:lnTo>
                    <a:pt x="824205" y="252729"/>
                  </a:lnTo>
                  <a:lnTo>
                    <a:pt x="840601" y="294461"/>
                  </a:lnTo>
                  <a:lnTo>
                    <a:pt x="852638" y="338180"/>
                  </a:lnTo>
                  <a:lnTo>
                    <a:pt x="860053" y="383624"/>
                  </a:lnTo>
                  <a:lnTo>
                    <a:pt x="862584" y="430529"/>
                  </a:lnTo>
                  <a:lnTo>
                    <a:pt x="860053" y="477435"/>
                  </a:lnTo>
                  <a:lnTo>
                    <a:pt x="852638" y="522879"/>
                  </a:lnTo>
                  <a:lnTo>
                    <a:pt x="840601" y="566598"/>
                  </a:lnTo>
                  <a:lnTo>
                    <a:pt x="824205" y="608330"/>
                  </a:lnTo>
                  <a:lnTo>
                    <a:pt x="803712" y="647812"/>
                  </a:lnTo>
                  <a:lnTo>
                    <a:pt x="779385" y="684781"/>
                  </a:lnTo>
                  <a:lnTo>
                    <a:pt x="751488" y="718975"/>
                  </a:lnTo>
                  <a:lnTo>
                    <a:pt x="720282" y="750130"/>
                  </a:lnTo>
                  <a:lnTo>
                    <a:pt x="686031" y="777983"/>
                  </a:lnTo>
                  <a:lnTo>
                    <a:pt x="648998" y="802273"/>
                  </a:lnTo>
                  <a:lnTo>
                    <a:pt x="609445" y="822735"/>
                  </a:lnTo>
                  <a:lnTo>
                    <a:pt x="567635" y="839108"/>
                  </a:lnTo>
                  <a:lnTo>
                    <a:pt x="523831" y="851128"/>
                  </a:lnTo>
                  <a:lnTo>
                    <a:pt x="478295" y="858533"/>
                  </a:lnTo>
                  <a:lnTo>
                    <a:pt x="431291" y="861060"/>
                  </a:lnTo>
                  <a:lnTo>
                    <a:pt x="384288" y="858533"/>
                  </a:lnTo>
                  <a:lnTo>
                    <a:pt x="338752" y="851128"/>
                  </a:lnTo>
                  <a:lnTo>
                    <a:pt x="294948" y="839108"/>
                  </a:lnTo>
                  <a:lnTo>
                    <a:pt x="253138" y="822735"/>
                  </a:lnTo>
                  <a:lnTo>
                    <a:pt x="213585" y="802273"/>
                  </a:lnTo>
                  <a:lnTo>
                    <a:pt x="176552" y="777983"/>
                  </a:lnTo>
                  <a:lnTo>
                    <a:pt x="142301" y="750130"/>
                  </a:lnTo>
                  <a:lnTo>
                    <a:pt x="111095" y="718975"/>
                  </a:lnTo>
                  <a:lnTo>
                    <a:pt x="83198" y="684781"/>
                  </a:lnTo>
                  <a:lnTo>
                    <a:pt x="58871" y="647812"/>
                  </a:lnTo>
                  <a:lnTo>
                    <a:pt x="38378" y="608330"/>
                  </a:lnTo>
                  <a:lnTo>
                    <a:pt x="21982" y="566598"/>
                  </a:lnTo>
                  <a:lnTo>
                    <a:pt x="9945" y="522879"/>
                  </a:lnTo>
                  <a:lnTo>
                    <a:pt x="2530" y="477435"/>
                  </a:lnTo>
                  <a:lnTo>
                    <a:pt x="0" y="430529"/>
                  </a:lnTo>
                  <a:close/>
                </a:path>
              </a:pathLst>
            </a:custGeom>
            <a:ln w="12699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4628" y="1188720"/>
              <a:ext cx="606551" cy="6065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88" y="1324356"/>
              <a:ext cx="3762755" cy="600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819" y="5277612"/>
              <a:ext cx="1313688" cy="19994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867" y="5277612"/>
              <a:ext cx="1339595" cy="19994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720" y="5277612"/>
              <a:ext cx="1306068" cy="19933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387" y="7530083"/>
              <a:ext cx="1341120" cy="20589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8439" y="7530083"/>
              <a:ext cx="1341119" cy="20756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9055" y="7530083"/>
              <a:ext cx="1303020" cy="20756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131" y="9948672"/>
              <a:ext cx="5424678" cy="9243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567" y="2452116"/>
              <a:ext cx="5298185" cy="240106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91336" y="2089784"/>
            <a:ext cx="3029585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HALLO,</a:t>
            </a:r>
            <a:r>
              <a:rPr sz="1800" spc="17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USER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1800">
              <a:latin typeface="Arial MT"/>
              <a:cs typeface="Arial MT"/>
            </a:endParaRPr>
          </a:p>
          <a:p>
            <a:pPr marL="334645">
              <a:lnSpc>
                <a:spcPct val="100000"/>
              </a:lnSpc>
            </a:pPr>
            <a:r>
              <a:rPr sz="1400" spc="60" dirty="0">
                <a:latin typeface="Arial MT"/>
                <a:cs typeface="Arial MT"/>
              </a:rPr>
              <a:t>LANJUTKAN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BACAANMU,</a:t>
            </a:r>
            <a:r>
              <a:rPr sz="1400" spc="11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YUK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7550" y="1921001"/>
            <a:ext cx="5327015" cy="9375140"/>
            <a:chOff x="717550" y="1921001"/>
            <a:chExt cx="5327015" cy="937514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8607" y="10203180"/>
              <a:ext cx="484631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2879" y="10206227"/>
              <a:ext cx="484631" cy="4846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3900" y="10806683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5314188" y="0"/>
                  </a:moveTo>
                  <a:lnTo>
                    <a:pt x="0" y="0"/>
                  </a:lnTo>
                  <a:lnTo>
                    <a:pt x="0" y="483108"/>
                  </a:lnTo>
                  <a:lnTo>
                    <a:pt x="5314188" y="483108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3900" y="10806683"/>
              <a:ext cx="5314315" cy="483234"/>
            </a:xfrm>
            <a:custGeom>
              <a:avLst/>
              <a:gdLst/>
              <a:ahLst/>
              <a:cxnLst/>
              <a:rect l="l" t="t" r="r" b="b"/>
              <a:pathLst>
                <a:path w="5314315" h="483234">
                  <a:moveTo>
                    <a:pt x="0" y="483108"/>
                  </a:moveTo>
                  <a:lnTo>
                    <a:pt x="5314188" y="483108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3108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431" y="10856975"/>
              <a:ext cx="425195" cy="4251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28010" y="109308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1"/>
                  </a:lnTo>
                  <a:lnTo>
                    <a:pt x="14128" y="14133"/>
                  </a:lnTo>
                  <a:lnTo>
                    <a:pt x="3790" y="29473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73"/>
                  </a:lnTo>
                  <a:lnTo>
                    <a:pt x="485743" y="14133"/>
                  </a:lnTo>
                  <a:lnTo>
                    <a:pt x="470404" y="3791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28010" y="109308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73"/>
                  </a:lnTo>
                  <a:lnTo>
                    <a:pt x="14128" y="14133"/>
                  </a:lnTo>
                  <a:lnTo>
                    <a:pt x="29467" y="3791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1"/>
                  </a:lnTo>
                  <a:lnTo>
                    <a:pt x="485743" y="14133"/>
                  </a:lnTo>
                  <a:lnTo>
                    <a:pt x="496081" y="29473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97423" y="10866120"/>
              <a:ext cx="425196" cy="3733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75359" y="10087356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336803" y="0"/>
                  </a:moveTo>
                  <a:lnTo>
                    <a:pt x="287032" y="3503"/>
                  </a:lnTo>
                  <a:lnTo>
                    <a:pt x="239528" y="13679"/>
                  </a:lnTo>
                  <a:lnTo>
                    <a:pt x="194813" y="30028"/>
                  </a:lnTo>
                  <a:lnTo>
                    <a:pt x="153408" y="52051"/>
                  </a:lnTo>
                  <a:lnTo>
                    <a:pt x="115833" y="79248"/>
                  </a:lnTo>
                  <a:lnTo>
                    <a:pt x="82610" y="111119"/>
                  </a:lnTo>
                  <a:lnTo>
                    <a:pt x="54259" y="147163"/>
                  </a:lnTo>
                  <a:lnTo>
                    <a:pt x="31302" y="186882"/>
                  </a:lnTo>
                  <a:lnTo>
                    <a:pt x="14259" y="229776"/>
                  </a:lnTo>
                  <a:lnTo>
                    <a:pt x="3651" y="275344"/>
                  </a:lnTo>
                  <a:lnTo>
                    <a:pt x="0" y="323088"/>
                  </a:lnTo>
                  <a:lnTo>
                    <a:pt x="3651" y="370831"/>
                  </a:lnTo>
                  <a:lnTo>
                    <a:pt x="14259" y="416399"/>
                  </a:lnTo>
                  <a:lnTo>
                    <a:pt x="31302" y="459293"/>
                  </a:lnTo>
                  <a:lnTo>
                    <a:pt x="54259" y="499012"/>
                  </a:lnTo>
                  <a:lnTo>
                    <a:pt x="82610" y="535056"/>
                  </a:lnTo>
                  <a:lnTo>
                    <a:pt x="115833" y="566927"/>
                  </a:lnTo>
                  <a:lnTo>
                    <a:pt x="153408" y="594124"/>
                  </a:lnTo>
                  <a:lnTo>
                    <a:pt x="194813" y="616147"/>
                  </a:lnTo>
                  <a:lnTo>
                    <a:pt x="239528" y="632496"/>
                  </a:lnTo>
                  <a:lnTo>
                    <a:pt x="287032" y="642672"/>
                  </a:lnTo>
                  <a:lnTo>
                    <a:pt x="336803" y="646176"/>
                  </a:lnTo>
                  <a:lnTo>
                    <a:pt x="386584" y="642672"/>
                  </a:lnTo>
                  <a:lnTo>
                    <a:pt x="434093" y="632496"/>
                  </a:lnTo>
                  <a:lnTo>
                    <a:pt x="478810" y="616147"/>
                  </a:lnTo>
                  <a:lnTo>
                    <a:pt x="520216" y="594124"/>
                  </a:lnTo>
                  <a:lnTo>
                    <a:pt x="557789" y="566927"/>
                  </a:lnTo>
                  <a:lnTo>
                    <a:pt x="591010" y="535056"/>
                  </a:lnTo>
                  <a:lnTo>
                    <a:pt x="619357" y="499012"/>
                  </a:lnTo>
                  <a:lnTo>
                    <a:pt x="642311" y="459293"/>
                  </a:lnTo>
                  <a:lnTo>
                    <a:pt x="659351" y="416399"/>
                  </a:lnTo>
                  <a:lnTo>
                    <a:pt x="669957" y="370831"/>
                  </a:lnTo>
                  <a:lnTo>
                    <a:pt x="673608" y="323088"/>
                  </a:lnTo>
                  <a:lnTo>
                    <a:pt x="669957" y="275344"/>
                  </a:lnTo>
                  <a:lnTo>
                    <a:pt x="659351" y="229776"/>
                  </a:lnTo>
                  <a:lnTo>
                    <a:pt x="642311" y="186882"/>
                  </a:lnTo>
                  <a:lnTo>
                    <a:pt x="619357" y="147163"/>
                  </a:lnTo>
                  <a:lnTo>
                    <a:pt x="591010" y="111119"/>
                  </a:lnTo>
                  <a:lnTo>
                    <a:pt x="557789" y="79248"/>
                  </a:lnTo>
                  <a:lnTo>
                    <a:pt x="520216" y="52051"/>
                  </a:lnTo>
                  <a:lnTo>
                    <a:pt x="478810" y="30028"/>
                  </a:lnTo>
                  <a:lnTo>
                    <a:pt x="434093" y="13679"/>
                  </a:lnTo>
                  <a:lnTo>
                    <a:pt x="386584" y="3503"/>
                  </a:lnTo>
                  <a:lnTo>
                    <a:pt x="336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5359" y="10087356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0" y="323088"/>
                  </a:moveTo>
                  <a:lnTo>
                    <a:pt x="3651" y="275344"/>
                  </a:lnTo>
                  <a:lnTo>
                    <a:pt x="14259" y="229776"/>
                  </a:lnTo>
                  <a:lnTo>
                    <a:pt x="31302" y="186882"/>
                  </a:lnTo>
                  <a:lnTo>
                    <a:pt x="54259" y="147163"/>
                  </a:lnTo>
                  <a:lnTo>
                    <a:pt x="82610" y="111119"/>
                  </a:lnTo>
                  <a:lnTo>
                    <a:pt x="115833" y="79248"/>
                  </a:lnTo>
                  <a:lnTo>
                    <a:pt x="153408" y="52051"/>
                  </a:lnTo>
                  <a:lnTo>
                    <a:pt x="194813" y="30028"/>
                  </a:lnTo>
                  <a:lnTo>
                    <a:pt x="239528" y="13679"/>
                  </a:lnTo>
                  <a:lnTo>
                    <a:pt x="287032" y="3503"/>
                  </a:lnTo>
                  <a:lnTo>
                    <a:pt x="336803" y="0"/>
                  </a:lnTo>
                  <a:lnTo>
                    <a:pt x="386584" y="3503"/>
                  </a:lnTo>
                  <a:lnTo>
                    <a:pt x="434093" y="13679"/>
                  </a:lnTo>
                  <a:lnTo>
                    <a:pt x="478810" y="30028"/>
                  </a:lnTo>
                  <a:lnTo>
                    <a:pt x="520216" y="52051"/>
                  </a:lnTo>
                  <a:lnTo>
                    <a:pt x="557789" y="79248"/>
                  </a:lnTo>
                  <a:lnTo>
                    <a:pt x="591010" y="111119"/>
                  </a:lnTo>
                  <a:lnTo>
                    <a:pt x="619357" y="147163"/>
                  </a:lnTo>
                  <a:lnTo>
                    <a:pt x="642311" y="186882"/>
                  </a:lnTo>
                  <a:lnTo>
                    <a:pt x="659351" y="229776"/>
                  </a:lnTo>
                  <a:lnTo>
                    <a:pt x="669957" y="275344"/>
                  </a:lnTo>
                  <a:lnTo>
                    <a:pt x="673608" y="323088"/>
                  </a:lnTo>
                  <a:lnTo>
                    <a:pt x="669957" y="370831"/>
                  </a:lnTo>
                  <a:lnTo>
                    <a:pt x="659351" y="416399"/>
                  </a:lnTo>
                  <a:lnTo>
                    <a:pt x="642311" y="459293"/>
                  </a:lnTo>
                  <a:lnTo>
                    <a:pt x="619357" y="499012"/>
                  </a:lnTo>
                  <a:lnTo>
                    <a:pt x="591010" y="535056"/>
                  </a:lnTo>
                  <a:lnTo>
                    <a:pt x="557789" y="566927"/>
                  </a:lnTo>
                  <a:lnTo>
                    <a:pt x="520216" y="594124"/>
                  </a:lnTo>
                  <a:lnTo>
                    <a:pt x="478810" y="616147"/>
                  </a:lnTo>
                  <a:lnTo>
                    <a:pt x="434093" y="632496"/>
                  </a:lnTo>
                  <a:lnTo>
                    <a:pt x="386584" y="642672"/>
                  </a:lnTo>
                  <a:lnTo>
                    <a:pt x="336803" y="646176"/>
                  </a:lnTo>
                  <a:lnTo>
                    <a:pt x="287032" y="642672"/>
                  </a:lnTo>
                  <a:lnTo>
                    <a:pt x="239528" y="632496"/>
                  </a:lnTo>
                  <a:lnTo>
                    <a:pt x="194813" y="616147"/>
                  </a:lnTo>
                  <a:lnTo>
                    <a:pt x="153408" y="594124"/>
                  </a:lnTo>
                  <a:lnTo>
                    <a:pt x="115833" y="566927"/>
                  </a:lnTo>
                  <a:lnTo>
                    <a:pt x="82610" y="535056"/>
                  </a:lnTo>
                  <a:lnTo>
                    <a:pt x="54259" y="499012"/>
                  </a:lnTo>
                  <a:lnTo>
                    <a:pt x="31302" y="459293"/>
                  </a:lnTo>
                  <a:lnTo>
                    <a:pt x="14259" y="416399"/>
                  </a:lnTo>
                  <a:lnTo>
                    <a:pt x="3651" y="370831"/>
                  </a:lnTo>
                  <a:lnTo>
                    <a:pt x="0" y="32308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9847" y="10152887"/>
              <a:ext cx="484631" cy="4831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1580" y="3096767"/>
              <a:ext cx="882395" cy="13335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42388" y="3092195"/>
              <a:ext cx="960119" cy="1371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81400" y="3095243"/>
              <a:ext cx="906779" cy="136855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32020" y="3047999"/>
              <a:ext cx="1008888" cy="141579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97686" y="1921001"/>
              <a:ext cx="4681855" cy="2662555"/>
            </a:xfrm>
            <a:custGeom>
              <a:avLst/>
              <a:gdLst/>
              <a:ahLst/>
              <a:cxnLst/>
              <a:rect l="l" t="t" r="r" b="b"/>
              <a:pathLst>
                <a:path w="4681855" h="2662554">
                  <a:moveTo>
                    <a:pt x="4681728" y="0"/>
                  </a:moveTo>
                  <a:lnTo>
                    <a:pt x="4681728" y="313308"/>
                  </a:lnTo>
                </a:path>
                <a:path w="4681855" h="2662554">
                  <a:moveTo>
                    <a:pt x="0" y="2662428"/>
                  </a:moveTo>
                  <a:lnTo>
                    <a:pt x="256794" y="2662428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63311" y="10165080"/>
              <a:ext cx="559308" cy="55930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57503" y="4841239"/>
            <a:ext cx="20885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latin typeface="Arial MT"/>
                <a:cs typeface="Arial MT"/>
              </a:rPr>
              <a:t>Khusus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95" dirty="0">
                <a:latin typeface="Arial MT"/>
                <a:cs typeface="Arial MT"/>
              </a:rPr>
              <a:t>untukmu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7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0955" y="9755123"/>
              <a:ext cx="591312" cy="3931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5776" y="3407663"/>
              <a:ext cx="4036314" cy="4703826"/>
            </a:xfrm>
            <a:prstGeom prst="rect">
              <a:avLst/>
            </a:prstGeom>
          </p:spPr>
        </p:pic>
      </p:grpSp>
      <p:sp>
        <p:nvSpPr>
          <p:cNvPr id="25" name="object 25">
            <a:hlinkClick r:id="rId15" action="ppaction://hlinksldjump"/>
          </p:cNvPr>
          <p:cNvSpPr txBox="1"/>
          <p:nvPr/>
        </p:nvSpPr>
        <p:spPr>
          <a:xfrm>
            <a:off x="1820926" y="3602863"/>
            <a:ext cx="2192020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Arial MT"/>
                <a:cs typeface="Arial MT"/>
              </a:rPr>
              <a:t>PILIH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FILE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1800" dirty="0">
              <a:latin typeface="Arial MT"/>
              <a:cs typeface="Arial MT"/>
            </a:endParaRPr>
          </a:p>
          <a:p>
            <a:pPr marL="73215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DOKUMEN</a:t>
            </a:r>
            <a:r>
              <a:rPr sz="1800" spc="22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800" dirty="0">
              <a:latin typeface="Arial MT"/>
              <a:cs typeface="Arial MT"/>
            </a:endParaRPr>
          </a:p>
          <a:p>
            <a:pPr marL="73215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DOKUMEN</a:t>
            </a:r>
            <a:r>
              <a:rPr sz="1800" spc="22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2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800" dirty="0">
              <a:latin typeface="Arial MT"/>
              <a:cs typeface="Arial MT"/>
            </a:endParaRPr>
          </a:p>
          <a:p>
            <a:pPr marL="77533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DOKUMEN</a:t>
            </a:r>
            <a:r>
              <a:rPr sz="1800" spc="22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3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800" dirty="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DOKUMEN</a:t>
            </a:r>
            <a:r>
              <a:rPr sz="1800" spc="180" dirty="0"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4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68779" y="1077467"/>
            <a:ext cx="4008120" cy="6278880"/>
            <a:chOff x="1668779" y="1077467"/>
            <a:chExt cx="4008120" cy="6278880"/>
          </a:xfrm>
        </p:grpSpPr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8779" y="4215383"/>
              <a:ext cx="647700" cy="6477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8779" y="5010911"/>
              <a:ext cx="647700" cy="6461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1639" y="5849111"/>
              <a:ext cx="647700" cy="6461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1639" y="6710171"/>
              <a:ext cx="647700" cy="64617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944617" y="4402073"/>
              <a:ext cx="0" cy="351155"/>
            </a:xfrm>
            <a:custGeom>
              <a:avLst/>
              <a:gdLst/>
              <a:ahLst/>
              <a:cxnLst/>
              <a:rect l="l" t="t" r="r" b="b"/>
              <a:pathLst>
                <a:path h="351154">
                  <a:moveTo>
                    <a:pt x="0" y="0"/>
                  </a:moveTo>
                  <a:lnTo>
                    <a:pt x="0" y="35090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71871" y="1077467"/>
              <a:ext cx="605027" cy="6050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7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2455" y="3253740"/>
              <a:ext cx="4037838" cy="470534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820926" y="3602862"/>
            <a:ext cx="1321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latin typeface="Arial MT"/>
                <a:cs typeface="Arial MT"/>
              </a:rPr>
              <a:t>PILIH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FILE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82264" y="5328361"/>
            <a:ext cx="14281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DOKUMEN</a:t>
            </a:r>
            <a:r>
              <a:rPr sz="1800" spc="180" dirty="0"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46860" y="4953000"/>
            <a:ext cx="1143000" cy="2675890"/>
            <a:chOff x="1546860" y="4953000"/>
            <a:chExt cx="1143000" cy="2675890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2600" y="4953000"/>
              <a:ext cx="937260" cy="937260"/>
            </a:xfrm>
            <a:prstGeom prst="rect">
              <a:avLst/>
            </a:prstGeom>
          </p:spPr>
        </p:pic>
        <p:pic>
          <p:nvPicPr>
            <p:cNvPr id="29" name="object 29">
              <a:hlinkClick r:id="rId16" action="ppaction://hlinksldjump"/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6860" y="7053059"/>
              <a:ext cx="1038605" cy="575322"/>
            </a:xfrm>
            <a:prstGeom prst="rect">
              <a:avLst/>
            </a:prstGeom>
          </p:spPr>
        </p:pic>
      </p:grpSp>
      <p:sp>
        <p:nvSpPr>
          <p:cNvPr id="30" name="object 30">
            <a:hlinkClick r:id="rId16" action="ppaction://hlinksldjump"/>
          </p:cNvPr>
          <p:cNvSpPr txBox="1"/>
          <p:nvPr/>
        </p:nvSpPr>
        <p:spPr>
          <a:xfrm>
            <a:off x="1766697" y="7117207"/>
            <a:ext cx="601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solidFill>
                  <a:srgbClr val="FFFFFF"/>
                </a:solidFill>
                <a:latin typeface="Calibri"/>
                <a:cs typeface="Calibri"/>
              </a:rPr>
              <a:t>BATAL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31" name="object 31">
            <a:hlinkClick r:id="rId18" action="ppaction://hlinksldjump"/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76700" y="7053059"/>
            <a:ext cx="1038618" cy="575322"/>
          </a:xfrm>
          <a:prstGeom prst="rect">
            <a:avLst/>
          </a:prstGeom>
        </p:spPr>
      </p:pic>
      <p:sp>
        <p:nvSpPr>
          <p:cNvPr id="32" name="object 32">
            <a:hlinkClick r:id="rId18" action="ppaction://hlinksldjump"/>
          </p:cNvPr>
          <p:cNvSpPr txBox="1"/>
          <p:nvPr/>
        </p:nvSpPr>
        <p:spPr>
          <a:xfrm>
            <a:off x="4446270" y="7117207"/>
            <a:ext cx="304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85588" y="1063752"/>
            <a:ext cx="579120" cy="57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7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2455" y="3253740"/>
              <a:ext cx="4037838" cy="47053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7083" y="3621024"/>
              <a:ext cx="1487423" cy="25420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0095" y="3997452"/>
              <a:ext cx="4515612" cy="4876800"/>
            </a:xfrm>
            <a:prstGeom prst="rect">
              <a:avLst/>
            </a:prstGeom>
          </p:spPr>
        </p:pic>
      </p:grpSp>
      <p:sp>
        <p:nvSpPr>
          <p:cNvPr id="27" name="object 27">
            <a:hlinkClick r:id="rId17" action="ppaction://hlinksldjump"/>
          </p:cNvPr>
          <p:cNvSpPr txBox="1"/>
          <p:nvPr/>
        </p:nvSpPr>
        <p:spPr>
          <a:xfrm>
            <a:off x="2749676" y="6738365"/>
            <a:ext cx="1398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TUNGGU</a:t>
            </a:r>
            <a:r>
              <a:rPr sz="1800" b="1" spc="135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YA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50535" y="1095755"/>
            <a:ext cx="605027" cy="606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5147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>
              <a:hlinkClick r:id="rId14" action="ppaction://hlinksldjump"/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55" y="3253740"/>
              <a:ext cx="4037838" cy="47053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7083" y="3621024"/>
              <a:ext cx="1487423" cy="254203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445766" y="6407277"/>
            <a:ext cx="1958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80" dirty="0">
                <a:latin typeface="Arial"/>
                <a:cs typeface="Arial"/>
              </a:rPr>
              <a:t>YEY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SUKSES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05400" y="1082039"/>
            <a:ext cx="598931" cy="5989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0096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>
              <a:hlinkClick r:id="rId13" action="ppaction://hlinksldjump"/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307" y="3358896"/>
              <a:ext cx="1488948" cy="21275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67583" y="3375659"/>
              <a:ext cx="1470659" cy="21275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43043" y="3375659"/>
              <a:ext cx="1374648" cy="21107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068" y="6425171"/>
              <a:ext cx="1591056" cy="11628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0307" y="6478523"/>
              <a:ext cx="1488948" cy="1060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2720" y="6469379"/>
              <a:ext cx="1488947" cy="1060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85131" y="6448043"/>
              <a:ext cx="1496567" cy="1060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7155" y="8346947"/>
              <a:ext cx="1488947" cy="179527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46604" y="8342375"/>
              <a:ext cx="1488947" cy="17937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58189" y="2512313"/>
              <a:ext cx="0" cy="564515"/>
            </a:xfrm>
            <a:custGeom>
              <a:avLst/>
              <a:gdLst/>
              <a:ahLst/>
              <a:cxnLst/>
              <a:rect l="l" t="t" r="r" b="b"/>
              <a:pathLst>
                <a:path h="564514">
                  <a:moveTo>
                    <a:pt x="0" y="0"/>
                  </a:moveTo>
                  <a:lnTo>
                    <a:pt x="0" y="56426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94731" y="1024128"/>
              <a:ext cx="646176" cy="6461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131" y="891286"/>
            <a:ext cx="5424805" cy="10233025"/>
            <a:chOff x="675131" y="891286"/>
            <a:chExt cx="5424805" cy="10233025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9522460"/>
            </a:xfrm>
            <a:custGeom>
              <a:avLst/>
              <a:gdLst/>
              <a:ahLst/>
              <a:cxnLst/>
              <a:rect l="l" t="t" r="r" b="b"/>
              <a:pathLst>
                <a:path w="5314315" h="9522460">
                  <a:moveTo>
                    <a:pt x="5314188" y="0"/>
                  </a:moveTo>
                  <a:lnTo>
                    <a:pt x="0" y="0"/>
                  </a:lnTo>
                  <a:lnTo>
                    <a:pt x="0" y="9521952"/>
                  </a:lnTo>
                  <a:lnTo>
                    <a:pt x="5314188" y="952195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9522460"/>
            </a:xfrm>
            <a:custGeom>
              <a:avLst/>
              <a:gdLst/>
              <a:ahLst/>
              <a:cxnLst/>
              <a:rect l="l" t="t" r="r" b="b"/>
              <a:pathLst>
                <a:path w="5314315" h="9522460">
                  <a:moveTo>
                    <a:pt x="0" y="9521952"/>
                  </a:moveTo>
                  <a:lnTo>
                    <a:pt x="5314188" y="952195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5219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9776459"/>
              <a:ext cx="5424678" cy="9243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343" y="10012679"/>
              <a:ext cx="483108" cy="4831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4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195" y="10012679"/>
              <a:ext cx="483108" cy="4831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591" y="1095743"/>
              <a:ext cx="4842510" cy="83897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63267" y="3221735"/>
            <a:ext cx="3340735" cy="4822825"/>
            <a:chOff x="1763267" y="3221735"/>
            <a:chExt cx="3340735" cy="48228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267" y="3221735"/>
              <a:ext cx="3340607" cy="3340607"/>
            </a:xfrm>
            <a:prstGeom prst="rect">
              <a:avLst/>
            </a:prstGeom>
          </p:spPr>
        </p:pic>
        <p:pic>
          <p:nvPicPr>
            <p:cNvPr id="18" name="object 18">
              <a:hlinkClick r:id="rId9" action="ppaction://hlinksldjump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9591" y="7368527"/>
              <a:ext cx="2556510" cy="675906"/>
            </a:xfrm>
            <a:prstGeom prst="rect">
              <a:avLst/>
            </a:prstGeom>
          </p:spPr>
        </p:pic>
      </p:grpSp>
      <p:sp>
        <p:nvSpPr>
          <p:cNvPr id="19" name="object 19">
            <a:hlinkClick r:id="rId9" action="ppaction://hlinksldjump"/>
          </p:cNvPr>
          <p:cNvSpPr txBox="1"/>
          <p:nvPr/>
        </p:nvSpPr>
        <p:spPr>
          <a:xfrm>
            <a:off x="2443988" y="7541514"/>
            <a:ext cx="18726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MULAI </a:t>
            </a:r>
            <a:r>
              <a:rPr sz="1800" b="1" spc="-10" dirty="0">
                <a:latin typeface="Arial"/>
                <a:cs typeface="Arial"/>
              </a:rPr>
              <a:t>MENULIS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21966" y="9881361"/>
            <a:ext cx="3100070" cy="701675"/>
            <a:chOff x="2521966" y="9881361"/>
            <a:chExt cx="3100070" cy="701675"/>
          </a:xfrm>
        </p:grpSpPr>
        <p:sp>
          <p:nvSpPr>
            <p:cNvPr id="21" name="object 21"/>
            <p:cNvSpPr/>
            <p:nvPr/>
          </p:nvSpPr>
          <p:spPr>
            <a:xfrm>
              <a:off x="2528316" y="9887711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336803" y="0"/>
                  </a:moveTo>
                  <a:lnTo>
                    <a:pt x="287023" y="3503"/>
                  </a:lnTo>
                  <a:lnTo>
                    <a:pt x="239514" y="13679"/>
                  </a:lnTo>
                  <a:lnTo>
                    <a:pt x="194797" y="30028"/>
                  </a:lnTo>
                  <a:lnTo>
                    <a:pt x="153391" y="52051"/>
                  </a:lnTo>
                  <a:lnTo>
                    <a:pt x="115818" y="79248"/>
                  </a:lnTo>
                  <a:lnTo>
                    <a:pt x="82597" y="111119"/>
                  </a:lnTo>
                  <a:lnTo>
                    <a:pt x="54250" y="147163"/>
                  </a:lnTo>
                  <a:lnTo>
                    <a:pt x="31296" y="186882"/>
                  </a:lnTo>
                  <a:lnTo>
                    <a:pt x="14256" y="229776"/>
                  </a:lnTo>
                  <a:lnTo>
                    <a:pt x="3650" y="275344"/>
                  </a:lnTo>
                  <a:lnTo>
                    <a:pt x="0" y="323088"/>
                  </a:lnTo>
                  <a:lnTo>
                    <a:pt x="3650" y="370831"/>
                  </a:lnTo>
                  <a:lnTo>
                    <a:pt x="14256" y="416399"/>
                  </a:lnTo>
                  <a:lnTo>
                    <a:pt x="31296" y="459293"/>
                  </a:lnTo>
                  <a:lnTo>
                    <a:pt x="54250" y="499012"/>
                  </a:lnTo>
                  <a:lnTo>
                    <a:pt x="82597" y="535056"/>
                  </a:lnTo>
                  <a:lnTo>
                    <a:pt x="115818" y="566927"/>
                  </a:lnTo>
                  <a:lnTo>
                    <a:pt x="153391" y="594124"/>
                  </a:lnTo>
                  <a:lnTo>
                    <a:pt x="194797" y="616147"/>
                  </a:lnTo>
                  <a:lnTo>
                    <a:pt x="239514" y="632496"/>
                  </a:lnTo>
                  <a:lnTo>
                    <a:pt x="287023" y="642672"/>
                  </a:lnTo>
                  <a:lnTo>
                    <a:pt x="336803" y="646176"/>
                  </a:lnTo>
                  <a:lnTo>
                    <a:pt x="386584" y="642672"/>
                  </a:lnTo>
                  <a:lnTo>
                    <a:pt x="434093" y="632496"/>
                  </a:lnTo>
                  <a:lnTo>
                    <a:pt x="478810" y="616147"/>
                  </a:lnTo>
                  <a:lnTo>
                    <a:pt x="520216" y="594124"/>
                  </a:lnTo>
                  <a:lnTo>
                    <a:pt x="557789" y="566927"/>
                  </a:lnTo>
                  <a:lnTo>
                    <a:pt x="591010" y="535056"/>
                  </a:lnTo>
                  <a:lnTo>
                    <a:pt x="619357" y="499012"/>
                  </a:lnTo>
                  <a:lnTo>
                    <a:pt x="642311" y="459293"/>
                  </a:lnTo>
                  <a:lnTo>
                    <a:pt x="659351" y="416399"/>
                  </a:lnTo>
                  <a:lnTo>
                    <a:pt x="669957" y="370831"/>
                  </a:lnTo>
                  <a:lnTo>
                    <a:pt x="673607" y="323088"/>
                  </a:lnTo>
                  <a:lnTo>
                    <a:pt x="669957" y="275344"/>
                  </a:lnTo>
                  <a:lnTo>
                    <a:pt x="659351" y="229776"/>
                  </a:lnTo>
                  <a:lnTo>
                    <a:pt x="642311" y="186882"/>
                  </a:lnTo>
                  <a:lnTo>
                    <a:pt x="619357" y="147163"/>
                  </a:lnTo>
                  <a:lnTo>
                    <a:pt x="591010" y="111119"/>
                  </a:lnTo>
                  <a:lnTo>
                    <a:pt x="557789" y="79248"/>
                  </a:lnTo>
                  <a:lnTo>
                    <a:pt x="520216" y="52051"/>
                  </a:lnTo>
                  <a:lnTo>
                    <a:pt x="478810" y="30028"/>
                  </a:lnTo>
                  <a:lnTo>
                    <a:pt x="434093" y="13679"/>
                  </a:lnTo>
                  <a:lnTo>
                    <a:pt x="386584" y="3503"/>
                  </a:lnTo>
                  <a:lnTo>
                    <a:pt x="336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28316" y="9887711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0" y="323088"/>
                  </a:moveTo>
                  <a:lnTo>
                    <a:pt x="3650" y="275344"/>
                  </a:lnTo>
                  <a:lnTo>
                    <a:pt x="14256" y="229776"/>
                  </a:lnTo>
                  <a:lnTo>
                    <a:pt x="31296" y="186882"/>
                  </a:lnTo>
                  <a:lnTo>
                    <a:pt x="54250" y="147163"/>
                  </a:lnTo>
                  <a:lnTo>
                    <a:pt x="82597" y="111119"/>
                  </a:lnTo>
                  <a:lnTo>
                    <a:pt x="115818" y="79248"/>
                  </a:lnTo>
                  <a:lnTo>
                    <a:pt x="153391" y="52051"/>
                  </a:lnTo>
                  <a:lnTo>
                    <a:pt x="194797" y="30028"/>
                  </a:lnTo>
                  <a:lnTo>
                    <a:pt x="239514" y="13679"/>
                  </a:lnTo>
                  <a:lnTo>
                    <a:pt x="287023" y="3503"/>
                  </a:lnTo>
                  <a:lnTo>
                    <a:pt x="336803" y="0"/>
                  </a:lnTo>
                  <a:lnTo>
                    <a:pt x="386584" y="3503"/>
                  </a:lnTo>
                  <a:lnTo>
                    <a:pt x="434093" y="13679"/>
                  </a:lnTo>
                  <a:lnTo>
                    <a:pt x="478810" y="30028"/>
                  </a:lnTo>
                  <a:lnTo>
                    <a:pt x="520216" y="52051"/>
                  </a:lnTo>
                  <a:lnTo>
                    <a:pt x="557789" y="79248"/>
                  </a:lnTo>
                  <a:lnTo>
                    <a:pt x="591010" y="111119"/>
                  </a:lnTo>
                  <a:lnTo>
                    <a:pt x="619357" y="147163"/>
                  </a:lnTo>
                  <a:lnTo>
                    <a:pt x="642311" y="186882"/>
                  </a:lnTo>
                  <a:lnTo>
                    <a:pt x="659351" y="229776"/>
                  </a:lnTo>
                  <a:lnTo>
                    <a:pt x="669957" y="275344"/>
                  </a:lnTo>
                  <a:lnTo>
                    <a:pt x="673607" y="323088"/>
                  </a:lnTo>
                  <a:lnTo>
                    <a:pt x="669957" y="370831"/>
                  </a:lnTo>
                  <a:lnTo>
                    <a:pt x="659351" y="416399"/>
                  </a:lnTo>
                  <a:lnTo>
                    <a:pt x="642311" y="459293"/>
                  </a:lnTo>
                  <a:lnTo>
                    <a:pt x="619357" y="499012"/>
                  </a:lnTo>
                  <a:lnTo>
                    <a:pt x="591010" y="535056"/>
                  </a:lnTo>
                  <a:lnTo>
                    <a:pt x="557789" y="566927"/>
                  </a:lnTo>
                  <a:lnTo>
                    <a:pt x="520216" y="594124"/>
                  </a:lnTo>
                  <a:lnTo>
                    <a:pt x="478810" y="616147"/>
                  </a:lnTo>
                  <a:lnTo>
                    <a:pt x="434093" y="632496"/>
                  </a:lnTo>
                  <a:lnTo>
                    <a:pt x="386584" y="642672"/>
                  </a:lnTo>
                  <a:lnTo>
                    <a:pt x="336803" y="646176"/>
                  </a:lnTo>
                  <a:lnTo>
                    <a:pt x="287023" y="642672"/>
                  </a:lnTo>
                  <a:lnTo>
                    <a:pt x="239514" y="632496"/>
                  </a:lnTo>
                  <a:lnTo>
                    <a:pt x="194797" y="616147"/>
                  </a:lnTo>
                  <a:lnTo>
                    <a:pt x="153391" y="594124"/>
                  </a:lnTo>
                  <a:lnTo>
                    <a:pt x="115818" y="566927"/>
                  </a:lnTo>
                  <a:lnTo>
                    <a:pt x="82597" y="535056"/>
                  </a:lnTo>
                  <a:lnTo>
                    <a:pt x="54250" y="499012"/>
                  </a:lnTo>
                  <a:lnTo>
                    <a:pt x="31296" y="459293"/>
                  </a:lnTo>
                  <a:lnTo>
                    <a:pt x="14256" y="416399"/>
                  </a:lnTo>
                  <a:lnTo>
                    <a:pt x="3650" y="370831"/>
                  </a:lnTo>
                  <a:lnTo>
                    <a:pt x="0" y="32308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9568" y="9992867"/>
              <a:ext cx="483107" cy="4831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32248" y="9992867"/>
              <a:ext cx="589788" cy="5897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4ED1-FAF8-1E5B-DD37-DACE93E97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E6213826-D496-778D-3C3E-3D0E9A4EB139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4A298C15-5B8F-2B86-45FD-FD832285EDC7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FBAEBB3-11DC-917F-0124-C4B9AED7A8F7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18B24BD-0F03-56CF-F15C-687F0C78D855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70FE0B1-1A25-65C5-B928-9CDC6011ED2C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684C24CF-1C2F-E3B1-4EC0-32A26F37E38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F5F97AFD-15DE-8A9B-D593-30E9C5C751C9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0059F69-A826-319E-6413-5A5BC4CE03F7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C0AEE181-4C1A-0F2A-7894-5A28C3A36A4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E46C70AF-7D85-1F53-088F-6BB829C6433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AB662C40-3843-5BEC-0C3D-7BB5DA27E81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2CE8E91B-7C5C-4F04-47AE-D5BCF89A855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B6C23D3F-EB9E-E728-FAFB-33F67EAA3F0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0299ADB4-1E65-0C1C-C144-5812B31DCF9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pic>
        <p:nvPicPr>
          <p:cNvPr id="23" name="object 13">
            <a:extLst>
              <a:ext uri="{FF2B5EF4-FFF2-40B4-BE49-F238E27FC236}">
                <a16:creationId xmlns:a16="http://schemas.microsoft.com/office/drawing/2014/main" id="{1443557E-A13F-F102-E87F-2B552B14B18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6" y="8282177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9D2A8A47-281B-6389-E3A2-F0CF47026623}"/>
              </a:ext>
            </a:extLst>
          </p:cNvPr>
          <p:cNvSpPr txBox="1"/>
          <p:nvPr/>
        </p:nvSpPr>
        <p:spPr>
          <a:xfrm>
            <a:off x="2914710" y="6689158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Nama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6D06704E-B723-3639-D446-4A8B1A641877}"/>
              </a:ext>
            </a:extLst>
          </p:cNvPr>
          <p:cNvSpPr txBox="1"/>
          <p:nvPr/>
        </p:nvSpPr>
        <p:spPr>
          <a:xfrm>
            <a:off x="2914710" y="74676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Email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349E798C-63E9-9DAD-CE95-3717AC2DDB50}"/>
              </a:ext>
            </a:extLst>
          </p:cNvPr>
          <p:cNvSpPr txBox="1"/>
          <p:nvPr/>
        </p:nvSpPr>
        <p:spPr>
          <a:xfrm>
            <a:off x="2914710" y="83058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Phone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hlinkClick r:id="rId8" action="ppaction://hlinksldjump"/>
            <a:extLst>
              <a:ext uri="{FF2B5EF4-FFF2-40B4-BE49-F238E27FC236}">
                <a16:creationId xmlns:a16="http://schemas.microsoft.com/office/drawing/2014/main" id="{4E35CFA0-04CD-8D05-C8E2-86B764B047C1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36099" y="9911331"/>
            <a:ext cx="3179826" cy="416826"/>
          </a:xfrm>
          <a:prstGeom prst="rect">
            <a:avLst/>
          </a:prstGeom>
        </p:spPr>
      </p:pic>
      <p:pic>
        <p:nvPicPr>
          <p:cNvPr id="28" name="object 20">
            <a:extLst>
              <a:ext uri="{FF2B5EF4-FFF2-40B4-BE49-F238E27FC236}">
                <a16:creationId xmlns:a16="http://schemas.microsoft.com/office/drawing/2014/main" id="{03CCCBB2-0708-4E42-431F-D0332178D53A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12079" y="9913619"/>
            <a:ext cx="399288" cy="400812"/>
          </a:xfrm>
          <a:prstGeom prst="rect">
            <a:avLst/>
          </a:prstGeom>
        </p:spPr>
      </p:pic>
      <p:sp>
        <p:nvSpPr>
          <p:cNvPr id="29" name="object 16">
            <a:extLst>
              <a:ext uri="{FF2B5EF4-FFF2-40B4-BE49-F238E27FC236}">
                <a16:creationId xmlns:a16="http://schemas.microsoft.com/office/drawing/2014/main" id="{551161D6-2C15-AF52-CC13-CDA6A2E815D2}"/>
              </a:ext>
            </a:extLst>
          </p:cNvPr>
          <p:cNvSpPr txBox="1"/>
          <p:nvPr/>
        </p:nvSpPr>
        <p:spPr>
          <a:xfrm>
            <a:off x="2870515" y="9953404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Create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0FBD39CC-686F-E01C-3840-872DF736D1A8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Create</a:t>
            </a:r>
            <a:endParaRPr sz="6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6486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82725"/>
            <a:ext cx="5327015" cy="10141585"/>
            <a:chOff x="717550" y="982725"/>
            <a:chExt cx="5327015" cy="10141585"/>
          </a:xfrm>
        </p:grpSpPr>
        <p:sp>
          <p:nvSpPr>
            <p:cNvPr id="3" name="object 3"/>
            <p:cNvSpPr/>
            <p:nvPr/>
          </p:nvSpPr>
          <p:spPr>
            <a:xfrm>
              <a:off x="723900" y="989075"/>
              <a:ext cx="5314315" cy="9644380"/>
            </a:xfrm>
            <a:custGeom>
              <a:avLst/>
              <a:gdLst/>
              <a:ahLst/>
              <a:cxnLst/>
              <a:rect l="l" t="t" r="r" b="b"/>
              <a:pathLst>
                <a:path w="5314315" h="9644380">
                  <a:moveTo>
                    <a:pt x="0" y="9643872"/>
                  </a:moveTo>
                  <a:lnTo>
                    <a:pt x="5314188" y="964387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43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89075"/>
              <a:ext cx="5314315" cy="9751060"/>
            </a:xfrm>
            <a:custGeom>
              <a:avLst/>
              <a:gdLst/>
              <a:ahLst/>
              <a:cxnLst/>
              <a:rect l="l" t="t" r="r" b="b"/>
              <a:pathLst>
                <a:path w="5314315" h="9751060">
                  <a:moveTo>
                    <a:pt x="0" y="9750552"/>
                  </a:moveTo>
                  <a:lnTo>
                    <a:pt x="5314188" y="975055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505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591" y="1516367"/>
              <a:ext cx="4880610" cy="86183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70432" y="5957315"/>
            <a:ext cx="4394835" cy="3390265"/>
            <a:chOff x="1170432" y="5957315"/>
            <a:chExt cx="4394835" cy="339026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6524" y="7959851"/>
              <a:ext cx="3050286" cy="5783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6524" y="8770619"/>
              <a:ext cx="3050286" cy="5768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0432" y="5957315"/>
              <a:ext cx="4394454" cy="186918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479675" y="5344414"/>
            <a:ext cx="1740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Klik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untuk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judul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>
            <a:hlinkClick r:id="rId9" action="ppaction://hlinksldjump"/>
          </p:cNvPr>
          <p:cNvSpPr txBox="1"/>
          <p:nvPr/>
        </p:nvSpPr>
        <p:spPr>
          <a:xfrm>
            <a:off x="2609088" y="2778251"/>
            <a:ext cx="1640205" cy="22682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Add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cover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78914" y="6596583"/>
            <a:ext cx="2953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Klik</a:t>
            </a:r>
            <a:r>
              <a:rPr sz="1800" spc="-3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untuk</a:t>
            </a:r>
            <a:r>
              <a:rPr sz="1800" spc="-2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menambah</a:t>
            </a:r>
            <a:r>
              <a:rPr sz="1800" spc="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A6A6A6"/>
                </a:solidFill>
                <a:latin typeface="Times New Roman"/>
                <a:cs typeface="Times New Roman"/>
              </a:rPr>
              <a:t>deskripsi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61794" y="8063865"/>
            <a:ext cx="261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Klik</a:t>
            </a:r>
            <a:r>
              <a:rPr sz="1800" spc="-2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untuk</a:t>
            </a:r>
            <a:r>
              <a:rPr sz="1800" spc="-2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A6A6"/>
                </a:solidFill>
                <a:latin typeface="Times New Roman"/>
                <a:cs typeface="Times New Roman"/>
              </a:rPr>
              <a:t>menambah</a:t>
            </a:r>
            <a:r>
              <a:rPr sz="1800" spc="434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A6A6A6"/>
                </a:solidFill>
                <a:latin typeface="Times New Roman"/>
                <a:cs typeface="Times New Roman"/>
              </a:rPr>
              <a:t>teksi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46120" y="8872728"/>
            <a:ext cx="365759" cy="367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100330"/>
            <a:ext cx="6328410" cy="11503660"/>
            <a:chOff x="269493" y="100330"/>
            <a:chExt cx="6328410" cy="11503660"/>
          </a:xfrm>
        </p:grpSpPr>
        <p:sp>
          <p:nvSpPr>
            <p:cNvPr id="3" name="object 3"/>
            <p:cNvSpPr/>
            <p:nvPr/>
          </p:nvSpPr>
          <p:spPr>
            <a:xfrm>
              <a:off x="275843" y="106680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843" y="106680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5741" y="5722960"/>
            <a:ext cx="192214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MARI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RKARY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7550" y="982725"/>
            <a:ext cx="5327015" cy="10141585"/>
            <a:chOff x="717550" y="982725"/>
            <a:chExt cx="5327015" cy="10141585"/>
          </a:xfrm>
        </p:grpSpPr>
        <p:sp>
          <p:nvSpPr>
            <p:cNvPr id="7" name="object 7"/>
            <p:cNvSpPr/>
            <p:nvPr/>
          </p:nvSpPr>
          <p:spPr>
            <a:xfrm>
              <a:off x="723900" y="989075"/>
              <a:ext cx="5314315" cy="9644380"/>
            </a:xfrm>
            <a:custGeom>
              <a:avLst/>
              <a:gdLst/>
              <a:ahLst/>
              <a:cxnLst/>
              <a:rect l="l" t="t" r="r" b="b"/>
              <a:pathLst>
                <a:path w="5314315" h="9644380">
                  <a:moveTo>
                    <a:pt x="0" y="9643872"/>
                  </a:moveTo>
                  <a:lnTo>
                    <a:pt x="5314188" y="964387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43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989075"/>
              <a:ext cx="5314315" cy="9751060"/>
            </a:xfrm>
            <a:custGeom>
              <a:avLst/>
              <a:gdLst/>
              <a:ahLst/>
              <a:cxnLst/>
              <a:rect l="l" t="t" r="r" b="b"/>
              <a:pathLst>
                <a:path w="5314315" h="9751060">
                  <a:moveTo>
                    <a:pt x="0" y="9750552"/>
                  </a:moveTo>
                  <a:lnTo>
                    <a:pt x="5314188" y="975055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505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971" y="989075"/>
              <a:ext cx="502920" cy="5013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591" y="1516367"/>
              <a:ext cx="4880610" cy="86183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11985" y="5968324"/>
            <a:ext cx="876300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spc="-10" dirty="0">
                <a:latin typeface="Arial"/>
                <a:cs typeface="Arial"/>
                <a:hlinkClick r:id="rId2" action="ppaction://hlinksldjump"/>
              </a:rPr>
              <a:t>Pilih</a:t>
            </a:r>
            <a:r>
              <a:rPr sz="1800" b="1" spc="-80" dirty="0">
                <a:latin typeface="Arial"/>
                <a:cs typeface="Arial"/>
                <a:hlinkClick r:id="rId2" action="ppaction://hlinksldjump"/>
              </a:rPr>
              <a:t> </a:t>
            </a:r>
            <a:r>
              <a:rPr sz="1800" b="1" spc="-20" dirty="0">
                <a:latin typeface="Arial"/>
                <a:cs typeface="Arial"/>
                <a:hlinkClick r:id="rId2" action="ppaction://hlinksldjump"/>
              </a:rPr>
              <a:t>f</a:t>
            </a:r>
            <a:r>
              <a:rPr sz="1800" b="1" spc="-20" dirty="0">
                <a:latin typeface="Arial"/>
                <a:cs typeface="Arial"/>
              </a:rPr>
              <a:t>ile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4355" y="3803903"/>
            <a:ext cx="4037838" cy="4705350"/>
          </a:xfrm>
          <a:prstGeom prst="rect">
            <a:avLst/>
          </a:prstGeom>
        </p:spPr>
      </p:pic>
      <p:sp>
        <p:nvSpPr>
          <p:cNvPr id="20" name="object 20">
            <a:hlinkClick r:id="rId2" action="ppaction://hlinksldjump"/>
          </p:cNvPr>
          <p:cNvSpPr txBox="1"/>
          <p:nvPr/>
        </p:nvSpPr>
        <p:spPr>
          <a:xfrm>
            <a:off x="1713494" y="4902506"/>
            <a:ext cx="1517015" cy="2877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5"/>
              </a:spcBef>
            </a:pPr>
            <a:endParaRPr sz="1800" dirty="0">
              <a:latin typeface="Arial MT"/>
              <a:cs typeface="Arial MT"/>
            </a:endParaRPr>
          </a:p>
          <a:p>
            <a:pPr marL="90424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sz="1800" dirty="0">
              <a:latin typeface="Arial MT"/>
              <a:cs typeface="Arial MT"/>
            </a:endParaRPr>
          </a:p>
          <a:p>
            <a:pPr marL="90424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2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 dirty="0">
              <a:latin typeface="Arial MT"/>
              <a:cs typeface="Arial MT"/>
            </a:endParaRPr>
          </a:p>
          <a:p>
            <a:pPr marL="9144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13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3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800" dirty="0">
              <a:latin typeface="Arial MT"/>
              <a:cs typeface="Arial MT"/>
            </a:endParaRPr>
          </a:p>
          <a:p>
            <a:pPr marL="90424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File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4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64207" y="4814315"/>
            <a:ext cx="868680" cy="3136900"/>
            <a:chOff x="1664207" y="4814315"/>
            <a:chExt cx="868680" cy="313690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4207" y="4814315"/>
              <a:ext cx="853440" cy="8549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4207" y="5487923"/>
              <a:ext cx="853440" cy="8534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447" y="6297167"/>
              <a:ext cx="853439" cy="8534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447" y="7097267"/>
              <a:ext cx="853439" cy="853439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5101590" y="4688585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1043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2BB9C5C3-4DB5-844C-91CF-5BAAACF440D1}"/>
              </a:ext>
            </a:extLst>
          </p:cNvPr>
          <p:cNvSpPr txBox="1">
            <a:spLocks/>
          </p:cNvSpPr>
          <p:nvPr/>
        </p:nvSpPr>
        <p:spPr>
          <a:xfrm>
            <a:off x="1506421" y="3854634"/>
            <a:ext cx="3450081" cy="738536"/>
          </a:xfrm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29870">
              <a:spcBef>
                <a:spcPts val="95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lang="en-ID" sz="2000" dirty="0" err="1">
                <a:solidFill>
                  <a:srgbClr val="000000"/>
                </a:solidFill>
                <a:latin typeface="Arial"/>
                <a:cs typeface="Arial"/>
              </a:rPr>
              <a:t>ilih</a:t>
            </a:r>
            <a:r>
              <a:rPr lang="en-ID" sz="2000" dirty="0">
                <a:solidFill>
                  <a:srgbClr val="000000"/>
                </a:solidFill>
                <a:latin typeface="Arial"/>
                <a:cs typeface="Arial"/>
              </a:rPr>
              <a:t> File</a:t>
            </a:r>
            <a:endParaRPr lang="en-ID" sz="2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165862"/>
            <a:ext cx="6328410" cy="11503660"/>
            <a:chOff x="269493" y="165862"/>
            <a:chExt cx="6328410" cy="11503660"/>
          </a:xfrm>
        </p:grpSpPr>
        <p:sp>
          <p:nvSpPr>
            <p:cNvPr id="3" name="object 3"/>
            <p:cNvSpPr/>
            <p:nvPr/>
          </p:nvSpPr>
          <p:spPr>
            <a:xfrm>
              <a:off x="275843" y="172212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843" y="172212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5741" y="5789127"/>
            <a:ext cx="192214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MARI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BERKARYA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7550" y="982725"/>
            <a:ext cx="5327015" cy="10141585"/>
            <a:chOff x="717550" y="982725"/>
            <a:chExt cx="5327015" cy="10141585"/>
          </a:xfrm>
        </p:grpSpPr>
        <p:sp>
          <p:nvSpPr>
            <p:cNvPr id="7" name="object 7"/>
            <p:cNvSpPr/>
            <p:nvPr/>
          </p:nvSpPr>
          <p:spPr>
            <a:xfrm>
              <a:off x="723900" y="989075"/>
              <a:ext cx="5314315" cy="9644380"/>
            </a:xfrm>
            <a:custGeom>
              <a:avLst/>
              <a:gdLst/>
              <a:ahLst/>
              <a:cxnLst/>
              <a:rect l="l" t="t" r="r" b="b"/>
              <a:pathLst>
                <a:path w="5314315" h="9644380">
                  <a:moveTo>
                    <a:pt x="0" y="9643872"/>
                  </a:moveTo>
                  <a:lnTo>
                    <a:pt x="5314188" y="964387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43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989075"/>
              <a:ext cx="5314315" cy="9751060"/>
            </a:xfrm>
            <a:custGeom>
              <a:avLst/>
              <a:gdLst/>
              <a:ahLst/>
              <a:cxnLst/>
              <a:rect l="l" t="t" r="r" b="b"/>
              <a:pathLst>
                <a:path w="5314315" h="9751060">
                  <a:moveTo>
                    <a:pt x="0" y="9750552"/>
                  </a:moveTo>
                  <a:lnTo>
                    <a:pt x="5314188" y="975055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505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591" y="1516367"/>
              <a:ext cx="4880610" cy="86183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11985" y="5968324"/>
            <a:ext cx="876300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spc="-10" dirty="0">
                <a:latin typeface="Arial"/>
                <a:cs typeface="Arial"/>
              </a:rPr>
              <a:t>Pilih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4355" y="3803903"/>
            <a:ext cx="4019550" cy="508635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752726" y="4228922"/>
            <a:ext cx="1192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Arial MT"/>
                <a:cs typeface="Arial MT"/>
              </a:rPr>
              <a:t>PILIH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FILE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586864" y="4835397"/>
            <a:ext cx="3225165" cy="3815079"/>
            <a:chOff x="1586864" y="4835397"/>
            <a:chExt cx="3225165" cy="3815079"/>
          </a:xfrm>
        </p:grpSpPr>
        <p:sp>
          <p:nvSpPr>
            <p:cNvPr id="22" name="object 22"/>
            <p:cNvSpPr/>
            <p:nvPr/>
          </p:nvSpPr>
          <p:spPr>
            <a:xfrm>
              <a:off x="1842515" y="4847843"/>
              <a:ext cx="722630" cy="978535"/>
            </a:xfrm>
            <a:custGeom>
              <a:avLst/>
              <a:gdLst/>
              <a:ahLst/>
              <a:cxnLst/>
              <a:rect l="l" t="t" r="r" b="b"/>
              <a:pathLst>
                <a:path w="722630" h="978535">
                  <a:moveTo>
                    <a:pt x="722376" y="0"/>
                  </a:moveTo>
                  <a:lnTo>
                    <a:pt x="0" y="0"/>
                  </a:lnTo>
                  <a:lnTo>
                    <a:pt x="0" y="978407"/>
                  </a:lnTo>
                  <a:lnTo>
                    <a:pt x="722376" y="978407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42515" y="4847843"/>
              <a:ext cx="722630" cy="978535"/>
            </a:xfrm>
            <a:custGeom>
              <a:avLst/>
              <a:gdLst/>
              <a:ahLst/>
              <a:cxnLst/>
              <a:rect l="l" t="t" r="r" b="b"/>
              <a:pathLst>
                <a:path w="722630" h="978535">
                  <a:moveTo>
                    <a:pt x="0" y="978407"/>
                  </a:moveTo>
                  <a:lnTo>
                    <a:pt x="722376" y="978407"/>
                  </a:lnTo>
                  <a:lnTo>
                    <a:pt x="722376" y="0"/>
                  </a:lnTo>
                  <a:lnTo>
                    <a:pt x="0" y="0"/>
                  </a:lnTo>
                  <a:lnTo>
                    <a:pt x="0" y="978407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26079" y="4858511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29" h="980439">
                  <a:moveTo>
                    <a:pt x="722376" y="0"/>
                  </a:moveTo>
                  <a:lnTo>
                    <a:pt x="0" y="0"/>
                  </a:lnTo>
                  <a:lnTo>
                    <a:pt x="0" y="979931"/>
                  </a:lnTo>
                  <a:lnTo>
                    <a:pt x="722376" y="979931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26079" y="4858511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29" h="980439">
                  <a:moveTo>
                    <a:pt x="0" y="979931"/>
                  </a:moveTo>
                  <a:lnTo>
                    <a:pt x="722376" y="979931"/>
                  </a:lnTo>
                  <a:lnTo>
                    <a:pt x="722376" y="0"/>
                  </a:lnTo>
                  <a:lnTo>
                    <a:pt x="0" y="0"/>
                  </a:lnTo>
                  <a:lnTo>
                    <a:pt x="0" y="9799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81272" y="4841747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5">
                  <a:moveTo>
                    <a:pt x="723900" y="0"/>
                  </a:moveTo>
                  <a:lnTo>
                    <a:pt x="0" y="0"/>
                  </a:lnTo>
                  <a:lnTo>
                    <a:pt x="0" y="978407"/>
                  </a:lnTo>
                  <a:lnTo>
                    <a:pt x="723900" y="978407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81272" y="4841747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5">
                  <a:moveTo>
                    <a:pt x="0" y="978407"/>
                  </a:moveTo>
                  <a:lnTo>
                    <a:pt x="723900" y="978407"/>
                  </a:lnTo>
                  <a:lnTo>
                    <a:pt x="723900" y="0"/>
                  </a:lnTo>
                  <a:lnTo>
                    <a:pt x="0" y="0"/>
                  </a:lnTo>
                  <a:lnTo>
                    <a:pt x="0" y="97840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42515" y="6256019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30" h="980440">
                  <a:moveTo>
                    <a:pt x="722376" y="0"/>
                  </a:moveTo>
                  <a:lnTo>
                    <a:pt x="0" y="0"/>
                  </a:lnTo>
                  <a:lnTo>
                    <a:pt x="0" y="979931"/>
                  </a:lnTo>
                  <a:lnTo>
                    <a:pt x="722376" y="979931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42515" y="6256019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30" h="980440">
                  <a:moveTo>
                    <a:pt x="0" y="979931"/>
                  </a:moveTo>
                  <a:lnTo>
                    <a:pt x="722376" y="979931"/>
                  </a:lnTo>
                  <a:lnTo>
                    <a:pt x="722376" y="0"/>
                  </a:lnTo>
                  <a:lnTo>
                    <a:pt x="0" y="0"/>
                  </a:lnTo>
                  <a:lnTo>
                    <a:pt x="0" y="9799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81272" y="6283451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4">
                  <a:moveTo>
                    <a:pt x="723900" y="0"/>
                  </a:moveTo>
                  <a:lnTo>
                    <a:pt x="0" y="0"/>
                  </a:lnTo>
                  <a:lnTo>
                    <a:pt x="0" y="978408"/>
                  </a:lnTo>
                  <a:lnTo>
                    <a:pt x="723900" y="978408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81272" y="6283451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4">
                  <a:moveTo>
                    <a:pt x="0" y="978408"/>
                  </a:moveTo>
                  <a:lnTo>
                    <a:pt x="723900" y="978408"/>
                  </a:lnTo>
                  <a:lnTo>
                    <a:pt x="723900" y="0"/>
                  </a:lnTo>
                  <a:lnTo>
                    <a:pt x="0" y="0"/>
                  </a:lnTo>
                  <a:lnTo>
                    <a:pt x="0" y="9784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42515" y="7662671"/>
              <a:ext cx="722630" cy="978535"/>
            </a:xfrm>
            <a:custGeom>
              <a:avLst/>
              <a:gdLst/>
              <a:ahLst/>
              <a:cxnLst/>
              <a:rect l="l" t="t" r="r" b="b"/>
              <a:pathLst>
                <a:path w="722630" h="978534">
                  <a:moveTo>
                    <a:pt x="722376" y="0"/>
                  </a:moveTo>
                  <a:lnTo>
                    <a:pt x="0" y="0"/>
                  </a:lnTo>
                  <a:lnTo>
                    <a:pt x="0" y="978408"/>
                  </a:lnTo>
                  <a:lnTo>
                    <a:pt x="722376" y="978408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2515" y="7662671"/>
              <a:ext cx="722630" cy="978535"/>
            </a:xfrm>
            <a:custGeom>
              <a:avLst/>
              <a:gdLst/>
              <a:ahLst/>
              <a:cxnLst/>
              <a:rect l="l" t="t" r="r" b="b"/>
              <a:pathLst>
                <a:path w="722630" h="978534">
                  <a:moveTo>
                    <a:pt x="0" y="978408"/>
                  </a:moveTo>
                  <a:lnTo>
                    <a:pt x="722376" y="978408"/>
                  </a:lnTo>
                  <a:lnTo>
                    <a:pt x="722376" y="0"/>
                  </a:lnTo>
                  <a:lnTo>
                    <a:pt x="0" y="0"/>
                  </a:lnTo>
                  <a:lnTo>
                    <a:pt x="0" y="9784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21507" y="7665719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4">
                  <a:moveTo>
                    <a:pt x="723899" y="0"/>
                  </a:moveTo>
                  <a:lnTo>
                    <a:pt x="0" y="0"/>
                  </a:lnTo>
                  <a:lnTo>
                    <a:pt x="0" y="978408"/>
                  </a:lnTo>
                  <a:lnTo>
                    <a:pt x="723899" y="978408"/>
                  </a:lnTo>
                  <a:lnTo>
                    <a:pt x="723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21507" y="7665719"/>
              <a:ext cx="723900" cy="978535"/>
            </a:xfrm>
            <a:custGeom>
              <a:avLst/>
              <a:gdLst/>
              <a:ahLst/>
              <a:cxnLst/>
              <a:rect l="l" t="t" r="r" b="b"/>
              <a:pathLst>
                <a:path w="723900" h="978534">
                  <a:moveTo>
                    <a:pt x="0" y="978408"/>
                  </a:moveTo>
                  <a:lnTo>
                    <a:pt x="723899" y="978408"/>
                  </a:lnTo>
                  <a:lnTo>
                    <a:pt x="723899" y="0"/>
                  </a:lnTo>
                  <a:lnTo>
                    <a:pt x="0" y="0"/>
                  </a:lnTo>
                  <a:lnTo>
                    <a:pt x="0" y="9784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64507" y="7653527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29" h="980440">
                  <a:moveTo>
                    <a:pt x="722376" y="0"/>
                  </a:moveTo>
                  <a:lnTo>
                    <a:pt x="0" y="0"/>
                  </a:lnTo>
                  <a:lnTo>
                    <a:pt x="0" y="979932"/>
                  </a:lnTo>
                  <a:lnTo>
                    <a:pt x="722376" y="979932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64507" y="7653527"/>
              <a:ext cx="722630" cy="980440"/>
            </a:xfrm>
            <a:custGeom>
              <a:avLst/>
              <a:gdLst/>
              <a:ahLst/>
              <a:cxnLst/>
              <a:rect l="l" t="t" r="r" b="b"/>
              <a:pathLst>
                <a:path w="722629" h="980440">
                  <a:moveTo>
                    <a:pt x="0" y="979932"/>
                  </a:moveTo>
                  <a:lnTo>
                    <a:pt x="722376" y="979932"/>
                  </a:lnTo>
                  <a:lnTo>
                    <a:pt x="722376" y="0"/>
                  </a:lnTo>
                  <a:lnTo>
                    <a:pt x="0" y="0"/>
                  </a:lnTo>
                  <a:lnTo>
                    <a:pt x="0" y="97993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>
              <a:hlinkClick r:id="rId7" action="ppaction://hlinksldjump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4179" y="6266687"/>
              <a:ext cx="719328" cy="106527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596389" y="4976621"/>
              <a:ext cx="0" cy="509270"/>
            </a:xfrm>
            <a:custGeom>
              <a:avLst/>
              <a:gdLst/>
              <a:ahLst/>
              <a:cxnLst/>
              <a:rect l="l" t="t" r="r" b="b"/>
              <a:pathLst>
                <a:path h="509270">
                  <a:moveTo>
                    <a:pt x="0" y="0"/>
                  </a:moveTo>
                  <a:lnTo>
                    <a:pt x="0" y="508761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165862"/>
            <a:ext cx="6328410" cy="11503660"/>
            <a:chOff x="269493" y="165862"/>
            <a:chExt cx="6328410" cy="11503660"/>
          </a:xfrm>
        </p:grpSpPr>
        <p:sp>
          <p:nvSpPr>
            <p:cNvPr id="3" name="object 3"/>
            <p:cNvSpPr/>
            <p:nvPr/>
          </p:nvSpPr>
          <p:spPr>
            <a:xfrm>
              <a:off x="275843" y="172212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843" y="172212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5741" y="5789127"/>
            <a:ext cx="192214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MARI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BERKARYA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7550" y="982725"/>
            <a:ext cx="5327015" cy="10141585"/>
            <a:chOff x="717550" y="982725"/>
            <a:chExt cx="5327015" cy="10141585"/>
          </a:xfrm>
        </p:grpSpPr>
        <p:sp>
          <p:nvSpPr>
            <p:cNvPr id="7" name="object 7"/>
            <p:cNvSpPr/>
            <p:nvPr/>
          </p:nvSpPr>
          <p:spPr>
            <a:xfrm>
              <a:off x="723900" y="989075"/>
              <a:ext cx="5314315" cy="9644380"/>
            </a:xfrm>
            <a:custGeom>
              <a:avLst/>
              <a:gdLst/>
              <a:ahLst/>
              <a:cxnLst/>
              <a:rect l="l" t="t" r="r" b="b"/>
              <a:pathLst>
                <a:path w="5314315" h="9644380">
                  <a:moveTo>
                    <a:pt x="0" y="9643872"/>
                  </a:moveTo>
                  <a:lnTo>
                    <a:pt x="5314188" y="964387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43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989075"/>
              <a:ext cx="5314315" cy="9751060"/>
            </a:xfrm>
            <a:custGeom>
              <a:avLst/>
              <a:gdLst/>
              <a:ahLst/>
              <a:cxnLst/>
              <a:rect l="l" t="t" r="r" b="b"/>
              <a:pathLst>
                <a:path w="5314315" h="9751060">
                  <a:moveTo>
                    <a:pt x="0" y="9750552"/>
                  </a:moveTo>
                  <a:lnTo>
                    <a:pt x="5314188" y="975055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505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591" y="1516367"/>
              <a:ext cx="4880610" cy="86183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11985" y="5968324"/>
            <a:ext cx="876300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00" b="1" spc="-10" dirty="0">
                <a:latin typeface="Arial"/>
                <a:cs typeface="Arial"/>
              </a:rPr>
              <a:t>Pilih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4355" y="3803903"/>
            <a:ext cx="4019550" cy="508635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752726" y="4228922"/>
            <a:ext cx="1192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Arial MT"/>
                <a:cs typeface="Arial MT"/>
              </a:rPr>
              <a:t>PILIH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FILE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47444" y="4882896"/>
            <a:ext cx="2536190" cy="3514090"/>
            <a:chOff x="1647444" y="4882896"/>
            <a:chExt cx="2536190" cy="351409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0988" y="4882896"/>
              <a:ext cx="1612391" cy="2386583"/>
            </a:xfrm>
            <a:prstGeom prst="rect">
              <a:avLst/>
            </a:prstGeom>
          </p:spPr>
        </p:pic>
        <p:pic>
          <p:nvPicPr>
            <p:cNvPr id="23" name="object 23">
              <a:hlinkClick r:id="rId8" action="ppaction://hlinksldjump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7444" y="8004035"/>
              <a:ext cx="1114806" cy="392442"/>
            </a:xfrm>
            <a:prstGeom prst="rect">
              <a:avLst/>
            </a:prstGeom>
          </p:spPr>
        </p:pic>
      </p:grpSp>
      <p:sp>
        <p:nvSpPr>
          <p:cNvPr id="24" name="object 24">
            <a:hlinkClick r:id="rId8" action="ppaction://hlinksldjump"/>
          </p:cNvPr>
          <p:cNvSpPr txBox="1"/>
          <p:nvPr/>
        </p:nvSpPr>
        <p:spPr>
          <a:xfrm>
            <a:off x="1946275" y="8037703"/>
            <a:ext cx="52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25" name="object 25">
            <a:hlinkClick r:id="rId10" action="ppaction://hlinksldjump"/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00500" y="8002511"/>
            <a:ext cx="1114805" cy="392442"/>
          </a:xfrm>
          <a:prstGeom prst="rect">
            <a:avLst/>
          </a:prstGeom>
        </p:spPr>
      </p:pic>
      <p:sp>
        <p:nvSpPr>
          <p:cNvPr id="26" name="object 26">
            <a:hlinkClick r:id="rId10" action="ppaction://hlinksldjump"/>
          </p:cNvPr>
          <p:cNvSpPr txBox="1"/>
          <p:nvPr/>
        </p:nvSpPr>
        <p:spPr>
          <a:xfrm>
            <a:off x="4412996" y="8035290"/>
            <a:ext cx="29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773937"/>
            <a:ext cx="5327015" cy="10350500"/>
            <a:chOff x="717550" y="773937"/>
            <a:chExt cx="5327015" cy="10350500"/>
          </a:xfrm>
        </p:grpSpPr>
        <p:sp>
          <p:nvSpPr>
            <p:cNvPr id="3" name="object 3"/>
            <p:cNvSpPr/>
            <p:nvPr/>
          </p:nvSpPr>
          <p:spPr>
            <a:xfrm>
              <a:off x="723900" y="780287"/>
              <a:ext cx="5314315" cy="9852660"/>
            </a:xfrm>
            <a:custGeom>
              <a:avLst/>
              <a:gdLst/>
              <a:ahLst/>
              <a:cxnLst/>
              <a:rect l="l" t="t" r="r" b="b"/>
              <a:pathLst>
                <a:path w="5314315" h="9852660">
                  <a:moveTo>
                    <a:pt x="0" y="9852660"/>
                  </a:moveTo>
                  <a:lnTo>
                    <a:pt x="5314188" y="98526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852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78028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8010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8420" y="2872739"/>
              <a:ext cx="1540763" cy="22814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591" y="1516367"/>
              <a:ext cx="4880610" cy="86183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593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903476" y="7959852"/>
            <a:ext cx="3053715" cy="2171065"/>
            <a:chOff x="1903476" y="7959852"/>
            <a:chExt cx="3053715" cy="217106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6524" y="7959852"/>
              <a:ext cx="3050286" cy="5783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6524" y="8770620"/>
              <a:ext cx="3050286" cy="5768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3476" y="9553930"/>
              <a:ext cx="3048762" cy="57685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270251" y="5400802"/>
            <a:ext cx="226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ALICE AND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65" dirty="0">
                <a:latin typeface="Arial"/>
                <a:cs typeface="Arial"/>
              </a:rPr>
              <a:t>FLY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30779" y="8098028"/>
            <a:ext cx="1050925" cy="186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  <a:hlinkClick r:id="rId10" action="ppaction://hlinksldjump"/>
              </a:rPr>
              <a:t>Bagian</a:t>
            </a:r>
            <a:r>
              <a:rPr sz="1800" b="1" spc="10" dirty="0">
                <a:latin typeface="Arial"/>
                <a:cs typeface="Arial"/>
                <a:hlinkClick r:id="rId10" action="ppaction://hlinksldjump"/>
              </a:rPr>
              <a:t> 1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30"/>
              </a:spcBef>
            </a:pPr>
            <a:endParaRPr sz="1800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  <a:hlinkClick r:id="rId10" action="ppaction://hlinksldjump"/>
              </a:rPr>
              <a:t>Bagian</a:t>
            </a:r>
            <a:r>
              <a:rPr sz="1800" b="1" spc="10" dirty="0">
                <a:latin typeface="Arial"/>
                <a:cs typeface="Arial"/>
                <a:hlinkClick r:id="rId10" action="ppaction://hlinksldjump"/>
              </a:rPr>
              <a:t> 2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5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  <a:hlinkClick r:id="rId10" action="ppaction://hlinksldjump"/>
              </a:rPr>
              <a:t>Bagian</a:t>
            </a:r>
            <a:r>
              <a:rPr sz="1800" b="1" spc="10" dirty="0">
                <a:latin typeface="Arial"/>
                <a:cs typeface="Arial"/>
                <a:hlinkClick r:id="rId10" action="ppaction://hlinksldjump"/>
              </a:rPr>
              <a:t> 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21663" y="5879591"/>
            <a:ext cx="4647565" cy="1858645"/>
            <a:chOff x="1121663" y="5879591"/>
            <a:chExt cx="4647565" cy="185864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663" y="5879591"/>
              <a:ext cx="4647438" cy="185851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48122" y="5970269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0"/>
                  </a:moveTo>
                  <a:lnTo>
                    <a:pt x="0" y="248412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904238" y="6421628"/>
            <a:ext cx="31337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Kisah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yang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begitu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menyenangkan </a:t>
            </a:r>
            <a:r>
              <a:rPr sz="1800" dirty="0">
                <a:latin typeface="Times New Roman"/>
                <a:cs typeface="Times New Roman"/>
              </a:rPr>
              <a:t>tertuang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dalam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sastra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yang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penuh </a:t>
            </a:r>
            <a:r>
              <a:rPr sz="1800" dirty="0">
                <a:latin typeface="Times New Roman"/>
                <a:cs typeface="Times New Roman"/>
              </a:rPr>
              <a:t>akan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nilai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pula</a:t>
            </a:r>
            <a:r>
              <a:rPr sz="1800" spc="-20" dirty="0">
                <a:latin typeface="Times New Roman"/>
                <a:cs typeface="Times New Roman"/>
              </a:rPr>
              <a:t> kesan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9150" y="3519678"/>
            <a:ext cx="0" cy="669925"/>
          </a:xfrm>
          <a:custGeom>
            <a:avLst/>
            <a:gdLst/>
            <a:ahLst/>
            <a:cxnLst/>
            <a:rect l="l" t="t" r="r" b="b"/>
            <a:pathLst>
              <a:path h="669925">
                <a:moveTo>
                  <a:pt x="0" y="0"/>
                </a:moveTo>
                <a:lnTo>
                  <a:pt x="0" y="669798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8886" y="982725"/>
            <a:ext cx="5306060" cy="9731375"/>
            <a:chOff x="738886" y="982725"/>
            <a:chExt cx="5306060" cy="9731375"/>
          </a:xfrm>
        </p:grpSpPr>
        <p:sp>
          <p:nvSpPr>
            <p:cNvPr id="3" name="object 3"/>
            <p:cNvSpPr/>
            <p:nvPr/>
          </p:nvSpPr>
          <p:spPr>
            <a:xfrm>
              <a:off x="745236" y="989075"/>
              <a:ext cx="5293360" cy="9644380"/>
            </a:xfrm>
            <a:custGeom>
              <a:avLst/>
              <a:gdLst/>
              <a:ahLst/>
              <a:cxnLst/>
              <a:rect l="l" t="t" r="r" b="b"/>
              <a:pathLst>
                <a:path w="5293360" h="9644380">
                  <a:moveTo>
                    <a:pt x="0" y="9643872"/>
                  </a:moveTo>
                  <a:lnTo>
                    <a:pt x="5292852" y="9643872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643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5236" y="989075"/>
              <a:ext cx="5293360" cy="9718675"/>
            </a:xfrm>
            <a:custGeom>
              <a:avLst/>
              <a:gdLst/>
              <a:ahLst/>
              <a:cxnLst/>
              <a:rect l="l" t="t" r="r" b="b"/>
              <a:pathLst>
                <a:path w="5293360" h="9718675">
                  <a:moveTo>
                    <a:pt x="0" y="9718548"/>
                  </a:moveTo>
                  <a:lnTo>
                    <a:pt x="5292852" y="9718548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7185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60" y="989075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7330" rIns="0" bIns="0" rtlCol="0">
            <a:spAutoFit/>
          </a:bodyPr>
          <a:lstStyle/>
          <a:p>
            <a:pPr marL="52324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BERI</a:t>
            </a:r>
            <a:r>
              <a:rPr sz="2800" spc="-20" dirty="0">
                <a:solidFill>
                  <a:srgbClr val="000000"/>
                </a:solidFill>
                <a:latin typeface="Arial"/>
                <a:cs typeface="Arial"/>
              </a:rPr>
              <a:t> JUDUL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25598" y="5365242"/>
            <a:ext cx="17589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</a:rPr>
              <a:t>KLIK</a:t>
            </a:r>
            <a:r>
              <a:rPr sz="1200" spc="1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</a:rPr>
              <a:t>UNTUK</a:t>
            </a:r>
            <a:r>
              <a:rPr sz="1200" spc="21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</a:rPr>
              <a:t>MEMULAI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608" y="1095730"/>
            <a:ext cx="5440045" cy="10028555"/>
            <a:chOff x="673608" y="1095730"/>
            <a:chExt cx="5440045" cy="10028555"/>
          </a:xfrm>
        </p:grpSpPr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28009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28009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" y="8377427"/>
              <a:ext cx="5292852" cy="22189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608" y="7972031"/>
              <a:ext cx="5439918" cy="7231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516" y="8071104"/>
              <a:ext cx="2348484" cy="3749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2336" y="8164068"/>
              <a:ext cx="1510284" cy="277367"/>
            </a:xfrm>
            <a:prstGeom prst="rect">
              <a:avLst/>
            </a:prstGeom>
          </p:spPr>
        </p:pic>
        <p:pic>
          <p:nvPicPr>
            <p:cNvPr id="19" name="object 19">
              <a:hlinkClick r:id="rId9" action="ppaction://hlinksldjump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8655" y="1095730"/>
              <a:ext cx="718565" cy="595147"/>
            </a:xfrm>
            <a:prstGeom prst="rect">
              <a:avLst/>
            </a:prstGeom>
          </p:spPr>
        </p:pic>
        <p:pic>
          <p:nvPicPr>
            <p:cNvPr id="20" name="object 20">
              <a:hlinkClick r:id="rId9" action="ppaction://hlinksldjump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0972" y="1258823"/>
              <a:ext cx="249936" cy="2133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90972" y="1258823"/>
              <a:ext cx="250190" cy="213360"/>
            </a:xfrm>
            <a:custGeom>
              <a:avLst/>
              <a:gdLst/>
              <a:ahLst/>
              <a:cxnLst/>
              <a:rect l="l" t="t" r="r" b="b"/>
              <a:pathLst>
                <a:path w="250189" h="213359">
                  <a:moveTo>
                    <a:pt x="187451" y="0"/>
                  </a:moveTo>
                  <a:lnTo>
                    <a:pt x="187451" y="106679"/>
                  </a:lnTo>
                  <a:lnTo>
                    <a:pt x="249936" y="106679"/>
                  </a:lnTo>
                  <a:lnTo>
                    <a:pt x="124967" y="213359"/>
                  </a:lnTo>
                  <a:lnTo>
                    <a:pt x="0" y="106679"/>
                  </a:lnTo>
                  <a:lnTo>
                    <a:pt x="62483" y="106679"/>
                  </a:lnTo>
                  <a:lnTo>
                    <a:pt x="62483" y="0"/>
                  </a:lnTo>
                  <a:lnTo>
                    <a:pt x="187451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8886" y="959866"/>
            <a:ext cx="5306060" cy="9730105"/>
            <a:chOff x="738886" y="959866"/>
            <a:chExt cx="5306060" cy="9730105"/>
          </a:xfrm>
        </p:grpSpPr>
        <p:sp>
          <p:nvSpPr>
            <p:cNvPr id="3" name="object 3"/>
            <p:cNvSpPr/>
            <p:nvPr/>
          </p:nvSpPr>
          <p:spPr>
            <a:xfrm>
              <a:off x="745236" y="966216"/>
              <a:ext cx="5293360" cy="9667240"/>
            </a:xfrm>
            <a:custGeom>
              <a:avLst/>
              <a:gdLst/>
              <a:ahLst/>
              <a:cxnLst/>
              <a:rect l="l" t="t" r="r" b="b"/>
              <a:pathLst>
                <a:path w="5293360" h="9667240">
                  <a:moveTo>
                    <a:pt x="0" y="9666732"/>
                  </a:moveTo>
                  <a:lnTo>
                    <a:pt x="5292852" y="9666732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6667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5236" y="966216"/>
              <a:ext cx="5293360" cy="9717405"/>
            </a:xfrm>
            <a:custGeom>
              <a:avLst/>
              <a:gdLst/>
              <a:ahLst/>
              <a:cxnLst/>
              <a:rect l="l" t="t" r="r" b="b"/>
              <a:pathLst>
                <a:path w="5293360" h="9717405">
                  <a:moveTo>
                    <a:pt x="0" y="9717024"/>
                  </a:moveTo>
                  <a:lnTo>
                    <a:pt x="5292852" y="9717024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7170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60" y="989076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87295" y="1622298"/>
            <a:ext cx="1733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BAGIAN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spc="4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38298" y="5394536"/>
            <a:ext cx="173355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</a:rPr>
              <a:t>KL</a:t>
            </a: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3" action="ppaction://hlinksldjump"/>
              </a:rPr>
              <a:t>IK</a:t>
            </a:r>
            <a:r>
              <a:rPr sz="1200" spc="15" dirty="0">
                <a:solidFill>
                  <a:srgbClr val="A6A6A6"/>
                </a:solidFill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3" action="ppaction://hlinksldjump"/>
              </a:rPr>
              <a:t>UNTUK</a:t>
            </a:r>
            <a:r>
              <a:rPr sz="1200" spc="21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</a:rPr>
              <a:t>MEMULAI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608" y="3028188"/>
            <a:ext cx="5440045" cy="8096250"/>
            <a:chOff x="673608" y="3028188"/>
            <a:chExt cx="5440045" cy="8096250"/>
          </a:xfrm>
        </p:grpSpPr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236" y="8377428"/>
              <a:ext cx="5292852" cy="22189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608" y="7972031"/>
              <a:ext cx="5439918" cy="7231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516" y="8071103"/>
              <a:ext cx="2348484" cy="3749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2336" y="8164067"/>
              <a:ext cx="1510284" cy="2773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6276" y="3028188"/>
              <a:ext cx="3797046" cy="466877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7959" y="3694176"/>
              <a:ext cx="1238250" cy="1315974"/>
            </a:xfrm>
            <a:prstGeom prst="rect">
              <a:avLst/>
            </a:prstGeom>
          </p:spPr>
        </p:pic>
      </p:grpSp>
      <p:sp>
        <p:nvSpPr>
          <p:cNvPr id="21" name="object 21">
            <a:hlinkClick r:id="rId12" action="ppaction://hlinksldjump"/>
          </p:cNvPr>
          <p:cNvSpPr txBox="1"/>
          <p:nvPr/>
        </p:nvSpPr>
        <p:spPr>
          <a:xfrm>
            <a:off x="2912491" y="5407533"/>
            <a:ext cx="8775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Arial"/>
                <a:cs typeface="Arial"/>
              </a:rPr>
              <a:t>SAVE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2" name="object 21">
            <a:hlinkClick r:id="rId13" action="ppaction://hlinksldjump"/>
            <a:extLst>
              <a:ext uri="{FF2B5EF4-FFF2-40B4-BE49-F238E27FC236}">
                <a16:creationId xmlns:a16="http://schemas.microsoft.com/office/drawing/2014/main" id="{6DD609D9-5181-35F5-7B57-138D846E7C52}"/>
              </a:ext>
            </a:extLst>
          </p:cNvPr>
          <p:cNvSpPr txBox="1"/>
          <p:nvPr/>
        </p:nvSpPr>
        <p:spPr>
          <a:xfrm>
            <a:off x="2912156" y="6003050"/>
            <a:ext cx="8775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20" dirty="0">
                <a:latin typeface="Arial"/>
                <a:cs typeface="Arial"/>
              </a:rPr>
              <a:t>DRAF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8886" y="959866"/>
            <a:ext cx="5306060" cy="9730105"/>
            <a:chOff x="738886" y="959866"/>
            <a:chExt cx="5306060" cy="9730105"/>
          </a:xfrm>
        </p:grpSpPr>
        <p:sp>
          <p:nvSpPr>
            <p:cNvPr id="3" name="object 3"/>
            <p:cNvSpPr/>
            <p:nvPr/>
          </p:nvSpPr>
          <p:spPr>
            <a:xfrm>
              <a:off x="745236" y="966216"/>
              <a:ext cx="5293360" cy="9667240"/>
            </a:xfrm>
            <a:custGeom>
              <a:avLst/>
              <a:gdLst/>
              <a:ahLst/>
              <a:cxnLst/>
              <a:rect l="l" t="t" r="r" b="b"/>
              <a:pathLst>
                <a:path w="5293360" h="9667240">
                  <a:moveTo>
                    <a:pt x="0" y="9666732"/>
                  </a:moveTo>
                  <a:lnTo>
                    <a:pt x="5292852" y="9666732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6667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5236" y="966216"/>
              <a:ext cx="5293360" cy="9717405"/>
            </a:xfrm>
            <a:custGeom>
              <a:avLst/>
              <a:gdLst/>
              <a:ahLst/>
              <a:cxnLst/>
              <a:rect l="l" t="t" r="r" b="b"/>
              <a:pathLst>
                <a:path w="5293360" h="9717405">
                  <a:moveTo>
                    <a:pt x="0" y="9717024"/>
                  </a:moveTo>
                  <a:lnTo>
                    <a:pt x="5292852" y="9717024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7170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87295" y="1622298"/>
            <a:ext cx="1733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BAGIAN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spc="4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8298" y="5394536"/>
            <a:ext cx="173355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KLIK</a:t>
            </a:r>
            <a:r>
              <a:rPr sz="1200" spc="15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UNTUK</a:t>
            </a:r>
            <a:r>
              <a:rPr sz="1200" spc="215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MEMUL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</a:rPr>
              <a:t>AI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3608" y="2859023"/>
            <a:ext cx="5440045" cy="8265159"/>
            <a:chOff x="673608" y="2859023"/>
            <a:chExt cx="5440045" cy="8265159"/>
          </a:xfrm>
        </p:grpSpPr>
        <p:sp>
          <p:nvSpPr>
            <p:cNvPr id="8" name="object 8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" y="8377427"/>
              <a:ext cx="5292852" cy="22189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608" y="7972031"/>
              <a:ext cx="5439918" cy="7231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516" y="8071103"/>
              <a:ext cx="2348484" cy="3749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2336" y="8164067"/>
              <a:ext cx="1510284" cy="277367"/>
            </a:xfrm>
            <a:prstGeom prst="rect">
              <a:avLst/>
            </a:prstGeom>
          </p:spPr>
        </p:pic>
        <p:pic>
          <p:nvPicPr>
            <p:cNvPr id="18" name="object 18">
              <a:hlinkClick r:id="rId2" action="ppaction://hlinksldjump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6860" y="2859023"/>
              <a:ext cx="3797046" cy="466877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524125" y="6201283"/>
            <a:ext cx="18567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latin typeface="Arial"/>
                <a:cs typeface="Arial"/>
              </a:rPr>
              <a:t>TUNGGU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70" dirty="0">
                <a:latin typeface="Arial"/>
                <a:cs typeface="Arial"/>
              </a:rPr>
              <a:t>YA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70177" y="3235969"/>
            <a:ext cx="4389755" cy="5122545"/>
            <a:chOff x="1524000" y="3255264"/>
            <a:chExt cx="4514215" cy="512254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8711" y="3255264"/>
              <a:ext cx="1487424" cy="2542031"/>
            </a:xfrm>
            <a:prstGeom prst="rect">
              <a:avLst/>
            </a:prstGeom>
          </p:spPr>
        </p:pic>
        <p:pic>
          <p:nvPicPr>
            <p:cNvPr id="22" name="object 22">
              <a:hlinkClick r:id="rId2" action="ppaction://hlinksldjump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4000" y="3500628"/>
              <a:ext cx="4514088" cy="48768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8886" y="959866"/>
            <a:ext cx="5306060" cy="9730105"/>
            <a:chOff x="738886" y="959866"/>
            <a:chExt cx="5306060" cy="9730105"/>
          </a:xfrm>
        </p:grpSpPr>
        <p:sp>
          <p:nvSpPr>
            <p:cNvPr id="3" name="object 3"/>
            <p:cNvSpPr/>
            <p:nvPr/>
          </p:nvSpPr>
          <p:spPr>
            <a:xfrm>
              <a:off x="745236" y="966216"/>
              <a:ext cx="5293360" cy="9667240"/>
            </a:xfrm>
            <a:custGeom>
              <a:avLst/>
              <a:gdLst/>
              <a:ahLst/>
              <a:cxnLst/>
              <a:rect l="l" t="t" r="r" b="b"/>
              <a:pathLst>
                <a:path w="5293360" h="9667240">
                  <a:moveTo>
                    <a:pt x="0" y="9666732"/>
                  </a:moveTo>
                  <a:lnTo>
                    <a:pt x="5292852" y="9666732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6667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5236" y="966216"/>
              <a:ext cx="5293360" cy="9717405"/>
            </a:xfrm>
            <a:custGeom>
              <a:avLst/>
              <a:gdLst/>
              <a:ahLst/>
              <a:cxnLst/>
              <a:rect l="l" t="t" r="r" b="b"/>
              <a:pathLst>
                <a:path w="5293360" h="9717405">
                  <a:moveTo>
                    <a:pt x="0" y="9717024"/>
                  </a:moveTo>
                  <a:lnTo>
                    <a:pt x="5292852" y="9717024"/>
                  </a:lnTo>
                  <a:lnTo>
                    <a:pt x="5292852" y="0"/>
                  </a:lnTo>
                  <a:lnTo>
                    <a:pt x="0" y="0"/>
                  </a:lnTo>
                  <a:lnTo>
                    <a:pt x="0" y="97170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87295" y="1622298"/>
            <a:ext cx="1733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BAGIAN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spc="4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8298" y="5394536"/>
            <a:ext cx="1733550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KLIK</a:t>
            </a:r>
            <a:r>
              <a:rPr sz="1200" spc="15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UNTUK</a:t>
            </a:r>
            <a:r>
              <a:rPr sz="1200" spc="215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  <a:hlinkClick r:id="rId2" action="ppaction://hlinksldjump"/>
              </a:rPr>
              <a:t>MEMUL</a:t>
            </a: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</a:rPr>
              <a:t>AI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3608" y="2859023"/>
            <a:ext cx="5440045" cy="8265159"/>
            <a:chOff x="673608" y="2859023"/>
            <a:chExt cx="5440045" cy="8265159"/>
          </a:xfrm>
        </p:grpSpPr>
        <p:sp>
          <p:nvSpPr>
            <p:cNvPr id="8" name="object 8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" y="8377427"/>
              <a:ext cx="5292852" cy="22189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608" y="7972031"/>
              <a:ext cx="5439918" cy="7231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516" y="8071103"/>
              <a:ext cx="2348484" cy="3749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2336" y="8164067"/>
              <a:ext cx="1510284" cy="277367"/>
            </a:xfrm>
            <a:prstGeom prst="rect">
              <a:avLst/>
            </a:prstGeom>
          </p:spPr>
        </p:pic>
        <p:pic>
          <p:nvPicPr>
            <p:cNvPr id="18" name="object 18">
              <a:hlinkClick r:id="rId9" action="ppaction://hlinksldjump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6860" y="2859023"/>
              <a:ext cx="3797046" cy="466877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524125" y="6201283"/>
            <a:ext cx="1958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80" dirty="0">
                <a:latin typeface="Arial"/>
                <a:cs typeface="Arial"/>
              </a:rPr>
              <a:t>YEY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SUKSES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48711" y="3255264"/>
            <a:ext cx="1487424" cy="2542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131" y="908050"/>
            <a:ext cx="5424805" cy="10215880"/>
            <a:chOff x="675131" y="908050"/>
            <a:chExt cx="5424805" cy="10215880"/>
          </a:xfrm>
        </p:grpSpPr>
        <p:sp>
          <p:nvSpPr>
            <p:cNvPr id="3" name="object 3"/>
            <p:cNvSpPr/>
            <p:nvPr/>
          </p:nvSpPr>
          <p:spPr>
            <a:xfrm>
              <a:off x="723899" y="914400"/>
              <a:ext cx="5314315" cy="9505315"/>
            </a:xfrm>
            <a:custGeom>
              <a:avLst/>
              <a:gdLst/>
              <a:ahLst/>
              <a:cxnLst/>
              <a:rect l="l" t="t" r="r" b="b"/>
              <a:pathLst>
                <a:path w="5314315" h="9505315">
                  <a:moveTo>
                    <a:pt x="5314188" y="0"/>
                  </a:moveTo>
                  <a:lnTo>
                    <a:pt x="0" y="0"/>
                  </a:lnTo>
                  <a:lnTo>
                    <a:pt x="0" y="9505188"/>
                  </a:lnTo>
                  <a:lnTo>
                    <a:pt x="5314188" y="9505188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914400"/>
              <a:ext cx="5314315" cy="9505315"/>
            </a:xfrm>
            <a:custGeom>
              <a:avLst/>
              <a:gdLst/>
              <a:ahLst/>
              <a:cxnLst/>
              <a:rect l="l" t="t" r="r" b="b"/>
              <a:pathLst>
                <a:path w="5314315" h="9505315">
                  <a:moveTo>
                    <a:pt x="0" y="9505188"/>
                  </a:moveTo>
                  <a:lnTo>
                    <a:pt x="5314188" y="9505188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50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9776459"/>
              <a:ext cx="5424678" cy="9243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2879" y="10034016"/>
              <a:ext cx="484631" cy="4831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4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85999" y="9895331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336804" y="0"/>
                  </a:moveTo>
                  <a:lnTo>
                    <a:pt x="287023" y="3503"/>
                  </a:lnTo>
                  <a:lnTo>
                    <a:pt x="239514" y="13679"/>
                  </a:lnTo>
                  <a:lnTo>
                    <a:pt x="194797" y="30028"/>
                  </a:lnTo>
                  <a:lnTo>
                    <a:pt x="153391" y="52051"/>
                  </a:lnTo>
                  <a:lnTo>
                    <a:pt x="115818" y="79248"/>
                  </a:lnTo>
                  <a:lnTo>
                    <a:pt x="82597" y="111119"/>
                  </a:lnTo>
                  <a:lnTo>
                    <a:pt x="54250" y="147163"/>
                  </a:lnTo>
                  <a:lnTo>
                    <a:pt x="31296" y="186882"/>
                  </a:lnTo>
                  <a:lnTo>
                    <a:pt x="14256" y="229776"/>
                  </a:lnTo>
                  <a:lnTo>
                    <a:pt x="3650" y="275344"/>
                  </a:lnTo>
                  <a:lnTo>
                    <a:pt x="0" y="323088"/>
                  </a:lnTo>
                  <a:lnTo>
                    <a:pt x="3650" y="370831"/>
                  </a:lnTo>
                  <a:lnTo>
                    <a:pt x="14256" y="416399"/>
                  </a:lnTo>
                  <a:lnTo>
                    <a:pt x="31296" y="459293"/>
                  </a:lnTo>
                  <a:lnTo>
                    <a:pt x="54250" y="499012"/>
                  </a:lnTo>
                  <a:lnTo>
                    <a:pt x="82597" y="535056"/>
                  </a:lnTo>
                  <a:lnTo>
                    <a:pt x="115818" y="566927"/>
                  </a:lnTo>
                  <a:lnTo>
                    <a:pt x="153391" y="594124"/>
                  </a:lnTo>
                  <a:lnTo>
                    <a:pt x="194797" y="616147"/>
                  </a:lnTo>
                  <a:lnTo>
                    <a:pt x="239514" y="632496"/>
                  </a:lnTo>
                  <a:lnTo>
                    <a:pt x="287023" y="642672"/>
                  </a:lnTo>
                  <a:lnTo>
                    <a:pt x="336804" y="646176"/>
                  </a:lnTo>
                  <a:lnTo>
                    <a:pt x="386584" y="642672"/>
                  </a:lnTo>
                  <a:lnTo>
                    <a:pt x="434093" y="632496"/>
                  </a:lnTo>
                  <a:lnTo>
                    <a:pt x="478810" y="616147"/>
                  </a:lnTo>
                  <a:lnTo>
                    <a:pt x="520216" y="594124"/>
                  </a:lnTo>
                  <a:lnTo>
                    <a:pt x="557789" y="566927"/>
                  </a:lnTo>
                  <a:lnTo>
                    <a:pt x="591010" y="535056"/>
                  </a:lnTo>
                  <a:lnTo>
                    <a:pt x="619357" y="499012"/>
                  </a:lnTo>
                  <a:lnTo>
                    <a:pt x="642311" y="459293"/>
                  </a:lnTo>
                  <a:lnTo>
                    <a:pt x="659351" y="416399"/>
                  </a:lnTo>
                  <a:lnTo>
                    <a:pt x="669957" y="370831"/>
                  </a:lnTo>
                  <a:lnTo>
                    <a:pt x="673607" y="323088"/>
                  </a:lnTo>
                  <a:lnTo>
                    <a:pt x="669957" y="275344"/>
                  </a:lnTo>
                  <a:lnTo>
                    <a:pt x="659351" y="229776"/>
                  </a:lnTo>
                  <a:lnTo>
                    <a:pt x="642311" y="186882"/>
                  </a:lnTo>
                  <a:lnTo>
                    <a:pt x="619357" y="147163"/>
                  </a:lnTo>
                  <a:lnTo>
                    <a:pt x="591010" y="111119"/>
                  </a:lnTo>
                  <a:lnTo>
                    <a:pt x="557789" y="79248"/>
                  </a:lnTo>
                  <a:lnTo>
                    <a:pt x="520216" y="52051"/>
                  </a:lnTo>
                  <a:lnTo>
                    <a:pt x="478810" y="30028"/>
                  </a:lnTo>
                  <a:lnTo>
                    <a:pt x="434093" y="13679"/>
                  </a:lnTo>
                  <a:lnTo>
                    <a:pt x="386584" y="3503"/>
                  </a:lnTo>
                  <a:lnTo>
                    <a:pt x="336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85999" y="9895331"/>
              <a:ext cx="673735" cy="646430"/>
            </a:xfrm>
            <a:custGeom>
              <a:avLst/>
              <a:gdLst/>
              <a:ahLst/>
              <a:cxnLst/>
              <a:rect l="l" t="t" r="r" b="b"/>
              <a:pathLst>
                <a:path w="673735" h="646429">
                  <a:moveTo>
                    <a:pt x="0" y="323088"/>
                  </a:moveTo>
                  <a:lnTo>
                    <a:pt x="3650" y="275344"/>
                  </a:lnTo>
                  <a:lnTo>
                    <a:pt x="14256" y="229776"/>
                  </a:lnTo>
                  <a:lnTo>
                    <a:pt x="31296" y="186882"/>
                  </a:lnTo>
                  <a:lnTo>
                    <a:pt x="54250" y="147163"/>
                  </a:lnTo>
                  <a:lnTo>
                    <a:pt x="82597" y="111119"/>
                  </a:lnTo>
                  <a:lnTo>
                    <a:pt x="115818" y="79248"/>
                  </a:lnTo>
                  <a:lnTo>
                    <a:pt x="153391" y="52051"/>
                  </a:lnTo>
                  <a:lnTo>
                    <a:pt x="194797" y="30028"/>
                  </a:lnTo>
                  <a:lnTo>
                    <a:pt x="239514" y="13679"/>
                  </a:lnTo>
                  <a:lnTo>
                    <a:pt x="287023" y="3503"/>
                  </a:lnTo>
                  <a:lnTo>
                    <a:pt x="336804" y="0"/>
                  </a:lnTo>
                  <a:lnTo>
                    <a:pt x="386584" y="3503"/>
                  </a:lnTo>
                  <a:lnTo>
                    <a:pt x="434093" y="13679"/>
                  </a:lnTo>
                  <a:lnTo>
                    <a:pt x="478810" y="30028"/>
                  </a:lnTo>
                  <a:lnTo>
                    <a:pt x="520216" y="52051"/>
                  </a:lnTo>
                  <a:lnTo>
                    <a:pt x="557789" y="79248"/>
                  </a:lnTo>
                  <a:lnTo>
                    <a:pt x="591010" y="111119"/>
                  </a:lnTo>
                  <a:lnTo>
                    <a:pt x="619357" y="147163"/>
                  </a:lnTo>
                  <a:lnTo>
                    <a:pt x="642311" y="186882"/>
                  </a:lnTo>
                  <a:lnTo>
                    <a:pt x="659351" y="229776"/>
                  </a:lnTo>
                  <a:lnTo>
                    <a:pt x="669957" y="275344"/>
                  </a:lnTo>
                  <a:lnTo>
                    <a:pt x="673607" y="323088"/>
                  </a:lnTo>
                  <a:lnTo>
                    <a:pt x="669957" y="370831"/>
                  </a:lnTo>
                  <a:lnTo>
                    <a:pt x="659351" y="416399"/>
                  </a:lnTo>
                  <a:lnTo>
                    <a:pt x="642311" y="459293"/>
                  </a:lnTo>
                  <a:lnTo>
                    <a:pt x="619357" y="499012"/>
                  </a:lnTo>
                  <a:lnTo>
                    <a:pt x="591010" y="535056"/>
                  </a:lnTo>
                  <a:lnTo>
                    <a:pt x="557789" y="566927"/>
                  </a:lnTo>
                  <a:lnTo>
                    <a:pt x="520216" y="594124"/>
                  </a:lnTo>
                  <a:lnTo>
                    <a:pt x="478810" y="616147"/>
                  </a:lnTo>
                  <a:lnTo>
                    <a:pt x="434093" y="632496"/>
                  </a:lnTo>
                  <a:lnTo>
                    <a:pt x="386584" y="642672"/>
                  </a:lnTo>
                  <a:lnTo>
                    <a:pt x="336804" y="646176"/>
                  </a:lnTo>
                  <a:lnTo>
                    <a:pt x="287023" y="642672"/>
                  </a:lnTo>
                  <a:lnTo>
                    <a:pt x="239514" y="632496"/>
                  </a:lnTo>
                  <a:lnTo>
                    <a:pt x="194797" y="616147"/>
                  </a:lnTo>
                  <a:lnTo>
                    <a:pt x="153391" y="594124"/>
                  </a:lnTo>
                  <a:lnTo>
                    <a:pt x="115818" y="566927"/>
                  </a:lnTo>
                  <a:lnTo>
                    <a:pt x="82597" y="535056"/>
                  </a:lnTo>
                  <a:lnTo>
                    <a:pt x="54250" y="499012"/>
                  </a:lnTo>
                  <a:lnTo>
                    <a:pt x="31296" y="459293"/>
                  </a:lnTo>
                  <a:lnTo>
                    <a:pt x="14256" y="416399"/>
                  </a:lnTo>
                  <a:lnTo>
                    <a:pt x="3650" y="370831"/>
                  </a:lnTo>
                  <a:lnTo>
                    <a:pt x="0" y="32308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331" y="9970007"/>
              <a:ext cx="483107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591" y="1095743"/>
              <a:ext cx="4842510" cy="83897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MARI</a:t>
            </a:r>
            <a:r>
              <a:rPr sz="280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40" dirty="0">
                <a:solidFill>
                  <a:srgbClr val="000000"/>
                </a:solidFill>
                <a:latin typeface="Arial"/>
                <a:cs typeface="Arial"/>
              </a:rPr>
              <a:t>BERKARYA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763267" y="3221735"/>
            <a:ext cx="3340735" cy="5543550"/>
            <a:chOff x="1763267" y="3221735"/>
            <a:chExt cx="3340735" cy="554355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267" y="3221735"/>
              <a:ext cx="3340607" cy="3340607"/>
            </a:xfrm>
            <a:prstGeom prst="rect">
              <a:avLst/>
            </a:prstGeom>
          </p:spPr>
        </p:pic>
        <p:pic>
          <p:nvPicPr>
            <p:cNvPr id="20" name="object 20">
              <a:hlinkClick r:id="rId9" action="ppaction://hlinksldjump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9591" y="7368527"/>
              <a:ext cx="2556510" cy="675906"/>
            </a:xfrm>
            <a:prstGeom prst="rect">
              <a:avLst/>
            </a:prstGeom>
          </p:spPr>
        </p:pic>
        <p:pic>
          <p:nvPicPr>
            <p:cNvPr id="21" name="object 21">
              <a:hlinkClick r:id="rId11" action="ppaction://hlinksldjump"/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9591" y="8089379"/>
              <a:ext cx="2556510" cy="675906"/>
            </a:xfrm>
            <a:prstGeom prst="rect">
              <a:avLst/>
            </a:prstGeom>
          </p:spPr>
        </p:pic>
      </p:grpSp>
      <p:sp>
        <p:nvSpPr>
          <p:cNvPr id="22" name="object 22">
            <a:hlinkClick r:id="rId9" action="ppaction://hlinksldjump"/>
          </p:cNvPr>
          <p:cNvSpPr txBox="1"/>
          <p:nvPr/>
        </p:nvSpPr>
        <p:spPr>
          <a:xfrm>
            <a:off x="2443988" y="7541514"/>
            <a:ext cx="18726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MULAI </a:t>
            </a:r>
            <a:r>
              <a:rPr sz="1800" b="1" spc="-10" dirty="0">
                <a:latin typeface="Arial"/>
                <a:cs typeface="Arial"/>
              </a:rPr>
              <a:t>MENULIS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382011" y="9970007"/>
            <a:ext cx="3275329" cy="562610"/>
            <a:chOff x="2382011" y="9970007"/>
            <a:chExt cx="3275329" cy="56261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2011" y="9970007"/>
              <a:ext cx="484631" cy="4831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03876" y="9979151"/>
              <a:ext cx="553212" cy="553212"/>
            </a:xfrm>
            <a:prstGeom prst="rect">
              <a:avLst/>
            </a:prstGeom>
          </p:spPr>
        </p:pic>
      </p:grpSp>
      <p:sp>
        <p:nvSpPr>
          <p:cNvPr id="26" name="object 22">
            <a:hlinkClick r:id="rId11" action="ppaction://hlinksldjump"/>
            <a:extLst>
              <a:ext uri="{FF2B5EF4-FFF2-40B4-BE49-F238E27FC236}">
                <a16:creationId xmlns:a16="http://schemas.microsoft.com/office/drawing/2014/main" id="{DA4835B2-691A-8940-4D0F-59BB10B6AA06}"/>
              </a:ext>
            </a:extLst>
          </p:cNvPr>
          <p:cNvSpPr txBox="1"/>
          <p:nvPr/>
        </p:nvSpPr>
        <p:spPr>
          <a:xfrm>
            <a:off x="2492692" y="8299587"/>
            <a:ext cx="18726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atin typeface="Arial"/>
                <a:cs typeface="Arial"/>
              </a:rPr>
              <a:t>DRAF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38183-F04E-E757-45E1-6752AEF30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0F5B263-3EA1-D76C-AC27-2381DEB969EB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E1C1ABB-4163-D835-DAD2-A9C48E57577F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8D866C0-ADD8-D92A-56CA-7DC04A7B631E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0FAF49F-1F84-5C2D-9FD4-40FAF206C2B8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1455D3A-FBB9-FF17-C398-069B53939D5D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76FA9CA5-9EA9-761D-F21B-125F011DCE4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E1D0DF4-8B0B-3BAB-9B78-9CC6BDBAF92E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35D7A5A-BB47-52EF-2353-94B44730A60F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D2BAC629-CC09-3D6D-72C6-06D8A3B6B18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58F4A288-5211-9E71-402A-D6D38BE20A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D609EE59-58EE-A133-0AA5-A1A8FB00CD6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191B289E-0AD9-1B02-32F4-9B57DBC2022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5F96153E-36DA-B171-D8C7-C8D08429773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4F88D2AB-35B0-EABA-0929-A8791E3B8D7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pic>
        <p:nvPicPr>
          <p:cNvPr id="23" name="object 13">
            <a:extLst>
              <a:ext uri="{FF2B5EF4-FFF2-40B4-BE49-F238E27FC236}">
                <a16:creationId xmlns:a16="http://schemas.microsoft.com/office/drawing/2014/main" id="{47F10CDF-9F3E-4FCC-80F4-3891CE7226D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6" y="8282177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BC6381DA-59B5-2A91-2C72-4666C6E3A9FD}"/>
              </a:ext>
            </a:extLst>
          </p:cNvPr>
          <p:cNvSpPr txBox="1"/>
          <p:nvPr/>
        </p:nvSpPr>
        <p:spPr>
          <a:xfrm>
            <a:off x="2418837" y="6684078"/>
            <a:ext cx="20128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 Tri Saputra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A13AA87B-CEFD-BE21-05B6-D81D17638CE9}"/>
              </a:ext>
            </a:extLst>
          </p:cNvPr>
          <p:cNvSpPr txBox="1"/>
          <p:nvPr/>
        </p:nvSpPr>
        <p:spPr>
          <a:xfrm>
            <a:off x="2035772" y="7467600"/>
            <a:ext cx="277895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Romirx24@gmail.com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22324E57-988C-B3AE-4C3B-3437C932BEC5}"/>
              </a:ext>
            </a:extLst>
          </p:cNvPr>
          <p:cNvSpPr txBox="1"/>
          <p:nvPr/>
        </p:nvSpPr>
        <p:spPr>
          <a:xfrm>
            <a:off x="2453722" y="8305800"/>
            <a:ext cx="193241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082217785544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hlinkClick r:id="rId8" action="ppaction://hlinksldjump"/>
            <a:extLst>
              <a:ext uri="{FF2B5EF4-FFF2-40B4-BE49-F238E27FC236}">
                <a16:creationId xmlns:a16="http://schemas.microsoft.com/office/drawing/2014/main" id="{8226F92F-56F6-473E-B3AC-8B8416C5250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36099" y="9911331"/>
            <a:ext cx="3179826" cy="416826"/>
          </a:xfrm>
          <a:prstGeom prst="rect">
            <a:avLst/>
          </a:prstGeom>
        </p:spPr>
      </p:pic>
      <p:sp>
        <p:nvSpPr>
          <p:cNvPr id="29" name="object 16">
            <a:extLst>
              <a:ext uri="{FF2B5EF4-FFF2-40B4-BE49-F238E27FC236}">
                <a16:creationId xmlns:a16="http://schemas.microsoft.com/office/drawing/2014/main" id="{2248FDBB-0DA8-15C5-9C22-6E1436A6EDD5}"/>
              </a:ext>
            </a:extLst>
          </p:cNvPr>
          <p:cNvSpPr txBox="1"/>
          <p:nvPr/>
        </p:nvSpPr>
        <p:spPr>
          <a:xfrm>
            <a:off x="2870515" y="9953404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Create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0EB0F286-B826-1A11-D705-FEAADC77AC56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Create</a:t>
            </a:r>
            <a:endParaRPr sz="6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688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60805"/>
            <a:ext cx="5327015" cy="10175240"/>
            <a:chOff x="717550" y="860805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67155"/>
              <a:ext cx="5314315" cy="9766300"/>
            </a:xfrm>
            <a:custGeom>
              <a:avLst/>
              <a:gdLst/>
              <a:ahLst/>
              <a:cxnLst/>
              <a:rect l="l" t="t" r="r" b="b"/>
              <a:pathLst>
                <a:path w="5314315" h="9766300">
                  <a:moveTo>
                    <a:pt x="0" y="9765792"/>
                  </a:moveTo>
                  <a:lnTo>
                    <a:pt x="5314188" y="976579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657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6715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 action="ppaction://hlinksldjump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59" y="989075"/>
              <a:ext cx="501396" cy="5013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1282" rIns="0" bIns="0" rtlCol="0">
            <a:spAutoFit/>
          </a:bodyPr>
          <a:lstStyle/>
          <a:p>
            <a:pPr marL="135763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000000"/>
                </a:solidFill>
                <a:latin typeface="Arial"/>
                <a:cs typeface="Arial"/>
              </a:rPr>
              <a:t>DRAF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550" y="2449067"/>
            <a:ext cx="5327015" cy="8675370"/>
            <a:chOff x="717550" y="2449067"/>
            <a:chExt cx="5327015" cy="8675370"/>
          </a:xfrm>
        </p:grpSpPr>
        <p:sp>
          <p:nvSpPr>
            <p:cNvPr id="8" name="object 8"/>
            <p:cNvSpPr/>
            <p:nvPr/>
          </p:nvSpPr>
          <p:spPr>
            <a:xfrm>
              <a:off x="723900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8010" y="1074038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10745724"/>
              <a:ext cx="425196" cy="3733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784" y="2449067"/>
              <a:ext cx="1501140" cy="22844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784" y="4965191"/>
              <a:ext cx="1501140" cy="22814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971" y="7461503"/>
              <a:ext cx="1540764" cy="22814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87979" y="3403091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5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2"/>
                  </a:lnTo>
                  <a:lnTo>
                    <a:pt x="1639443" y="842772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5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7979" y="3403091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5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2"/>
                  </a:lnTo>
                  <a:lnTo>
                    <a:pt x="314325" y="842772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5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642486" y="3659885"/>
            <a:ext cx="445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881629" y="6179565"/>
            <a:ext cx="1966595" cy="855980"/>
            <a:chOff x="2881629" y="6179565"/>
            <a:chExt cx="1966595" cy="855980"/>
          </a:xfrm>
        </p:grpSpPr>
        <p:sp>
          <p:nvSpPr>
            <p:cNvPr id="21" name="object 21"/>
            <p:cNvSpPr/>
            <p:nvPr/>
          </p:nvSpPr>
          <p:spPr>
            <a:xfrm>
              <a:off x="2887979" y="6185915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6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2"/>
                  </a:lnTo>
                  <a:lnTo>
                    <a:pt x="1639443" y="842772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6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7979" y="6185915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6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2"/>
                  </a:lnTo>
                  <a:lnTo>
                    <a:pt x="314325" y="842772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6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42486" y="6442328"/>
            <a:ext cx="445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81629" y="8819133"/>
            <a:ext cx="1966595" cy="855980"/>
            <a:chOff x="2881629" y="8819133"/>
            <a:chExt cx="1966595" cy="855980"/>
          </a:xfrm>
        </p:grpSpPr>
        <p:sp>
          <p:nvSpPr>
            <p:cNvPr id="25" name="object 25">
              <a:hlinkClick r:id="rId9" action="ppaction://hlinksldjump"/>
            </p:cNvPr>
            <p:cNvSpPr/>
            <p:nvPr/>
          </p:nvSpPr>
          <p:spPr>
            <a:xfrm>
              <a:off x="2887979" y="8825483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1639443" y="0"/>
                  </a:moveTo>
                  <a:lnTo>
                    <a:pt x="314325" y="0"/>
                  </a:lnTo>
                  <a:lnTo>
                    <a:pt x="274894" y="3284"/>
                  </a:lnTo>
                  <a:lnTo>
                    <a:pt x="236925" y="12873"/>
                  </a:lnTo>
                  <a:lnTo>
                    <a:pt x="200714" y="28371"/>
                  </a:lnTo>
                  <a:lnTo>
                    <a:pt x="166553" y="49383"/>
                  </a:lnTo>
                  <a:lnTo>
                    <a:pt x="134739" y="75514"/>
                  </a:lnTo>
                  <a:lnTo>
                    <a:pt x="105564" y="106369"/>
                  </a:lnTo>
                  <a:lnTo>
                    <a:pt x="79324" y="141551"/>
                  </a:lnTo>
                  <a:lnTo>
                    <a:pt x="56313" y="180665"/>
                  </a:lnTo>
                  <a:lnTo>
                    <a:pt x="36825" y="223317"/>
                  </a:lnTo>
                  <a:lnTo>
                    <a:pt x="21156" y="269110"/>
                  </a:lnTo>
                  <a:lnTo>
                    <a:pt x="9599" y="317649"/>
                  </a:lnTo>
                  <a:lnTo>
                    <a:pt x="2448" y="368540"/>
                  </a:lnTo>
                  <a:lnTo>
                    <a:pt x="0" y="421385"/>
                  </a:lnTo>
                  <a:lnTo>
                    <a:pt x="2448" y="474231"/>
                  </a:lnTo>
                  <a:lnTo>
                    <a:pt x="9599" y="525122"/>
                  </a:lnTo>
                  <a:lnTo>
                    <a:pt x="21156" y="573661"/>
                  </a:lnTo>
                  <a:lnTo>
                    <a:pt x="36825" y="619454"/>
                  </a:lnTo>
                  <a:lnTo>
                    <a:pt x="56313" y="662106"/>
                  </a:lnTo>
                  <a:lnTo>
                    <a:pt x="79324" y="701220"/>
                  </a:lnTo>
                  <a:lnTo>
                    <a:pt x="105564" y="736402"/>
                  </a:lnTo>
                  <a:lnTo>
                    <a:pt x="134739" y="767257"/>
                  </a:lnTo>
                  <a:lnTo>
                    <a:pt x="166553" y="793388"/>
                  </a:lnTo>
                  <a:lnTo>
                    <a:pt x="200714" y="814400"/>
                  </a:lnTo>
                  <a:lnTo>
                    <a:pt x="236925" y="829898"/>
                  </a:lnTo>
                  <a:lnTo>
                    <a:pt x="274894" y="839487"/>
                  </a:lnTo>
                  <a:lnTo>
                    <a:pt x="314325" y="842771"/>
                  </a:lnTo>
                  <a:lnTo>
                    <a:pt x="1639443" y="842771"/>
                  </a:lnTo>
                  <a:lnTo>
                    <a:pt x="1678873" y="839487"/>
                  </a:lnTo>
                  <a:lnTo>
                    <a:pt x="1716842" y="829898"/>
                  </a:lnTo>
                  <a:lnTo>
                    <a:pt x="1753053" y="814400"/>
                  </a:lnTo>
                  <a:lnTo>
                    <a:pt x="1787214" y="793388"/>
                  </a:lnTo>
                  <a:lnTo>
                    <a:pt x="1819028" y="767257"/>
                  </a:lnTo>
                  <a:lnTo>
                    <a:pt x="1848203" y="736402"/>
                  </a:lnTo>
                  <a:lnTo>
                    <a:pt x="1874443" y="701220"/>
                  </a:lnTo>
                  <a:lnTo>
                    <a:pt x="1897454" y="662106"/>
                  </a:lnTo>
                  <a:lnTo>
                    <a:pt x="1916942" y="619454"/>
                  </a:lnTo>
                  <a:lnTo>
                    <a:pt x="1932611" y="573661"/>
                  </a:lnTo>
                  <a:lnTo>
                    <a:pt x="1944168" y="525122"/>
                  </a:lnTo>
                  <a:lnTo>
                    <a:pt x="1951319" y="474231"/>
                  </a:lnTo>
                  <a:lnTo>
                    <a:pt x="1953768" y="421385"/>
                  </a:lnTo>
                  <a:lnTo>
                    <a:pt x="1951319" y="368540"/>
                  </a:lnTo>
                  <a:lnTo>
                    <a:pt x="1944168" y="317649"/>
                  </a:lnTo>
                  <a:lnTo>
                    <a:pt x="1932611" y="269110"/>
                  </a:lnTo>
                  <a:lnTo>
                    <a:pt x="1916942" y="223317"/>
                  </a:lnTo>
                  <a:lnTo>
                    <a:pt x="1897454" y="180665"/>
                  </a:lnTo>
                  <a:lnTo>
                    <a:pt x="1874443" y="141551"/>
                  </a:lnTo>
                  <a:lnTo>
                    <a:pt x="1848203" y="106369"/>
                  </a:lnTo>
                  <a:lnTo>
                    <a:pt x="1819028" y="75514"/>
                  </a:lnTo>
                  <a:lnTo>
                    <a:pt x="1787214" y="49383"/>
                  </a:lnTo>
                  <a:lnTo>
                    <a:pt x="1753053" y="28371"/>
                  </a:lnTo>
                  <a:lnTo>
                    <a:pt x="1716842" y="12873"/>
                  </a:lnTo>
                  <a:lnTo>
                    <a:pt x="1678873" y="3284"/>
                  </a:lnTo>
                  <a:lnTo>
                    <a:pt x="16394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7979" y="8825483"/>
              <a:ext cx="1953895" cy="843280"/>
            </a:xfrm>
            <a:custGeom>
              <a:avLst/>
              <a:gdLst/>
              <a:ahLst/>
              <a:cxnLst/>
              <a:rect l="l" t="t" r="r" b="b"/>
              <a:pathLst>
                <a:path w="1953895" h="843279">
                  <a:moveTo>
                    <a:pt x="314325" y="0"/>
                  </a:moveTo>
                  <a:lnTo>
                    <a:pt x="1639443" y="0"/>
                  </a:lnTo>
                  <a:lnTo>
                    <a:pt x="1678873" y="3284"/>
                  </a:lnTo>
                  <a:lnTo>
                    <a:pt x="1716842" y="12873"/>
                  </a:lnTo>
                  <a:lnTo>
                    <a:pt x="1753053" y="28371"/>
                  </a:lnTo>
                  <a:lnTo>
                    <a:pt x="1787214" y="49383"/>
                  </a:lnTo>
                  <a:lnTo>
                    <a:pt x="1819028" y="75514"/>
                  </a:lnTo>
                  <a:lnTo>
                    <a:pt x="1848203" y="106369"/>
                  </a:lnTo>
                  <a:lnTo>
                    <a:pt x="1874443" y="141551"/>
                  </a:lnTo>
                  <a:lnTo>
                    <a:pt x="1897454" y="180665"/>
                  </a:lnTo>
                  <a:lnTo>
                    <a:pt x="1916942" y="223317"/>
                  </a:lnTo>
                  <a:lnTo>
                    <a:pt x="1932611" y="269110"/>
                  </a:lnTo>
                  <a:lnTo>
                    <a:pt x="1944168" y="317649"/>
                  </a:lnTo>
                  <a:lnTo>
                    <a:pt x="1951319" y="368540"/>
                  </a:lnTo>
                  <a:lnTo>
                    <a:pt x="1953768" y="421385"/>
                  </a:lnTo>
                  <a:lnTo>
                    <a:pt x="1951319" y="474231"/>
                  </a:lnTo>
                  <a:lnTo>
                    <a:pt x="1944168" y="525122"/>
                  </a:lnTo>
                  <a:lnTo>
                    <a:pt x="1932611" y="573661"/>
                  </a:lnTo>
                  <a:lnTo>
                    <a:pt x="1916942" y="619454"/>
                  </a:lnTo>
                  <a:lnTo>
                    <a:pt x="1897454" y="662106"/>
                  </a:lnTo>
                  <a:lnTo>
                    <a:pt x="1874443" y="701220"/>
                  </a:lnTo>
                  <a:lnTo>
                    <a:pt x="1848203" y="736402"/>
                  </a:lnTo>
                  <a:lnTo>
                    <a:pt x="1819028" y="767257"/>
                  </a:lnTo>
                  <a:lnTo>
                    <a:pt x="1787214" y="793388"/>
                  </a:lnTo>
                  <a:lnTo>
                    <a:pt x="1753053" y="814400"/>
                  </a:lnTo>
                  <a:lnTo>
                    <a:pt x="1716842" y="829898"/>
                  </a:lnTo>
                  <a:lnTo>
                    <a:pt x="1678873" y="839487"/>
                  </a:lnTo>
                  <a:lnTo>
                    <a:pt x="1639443" y="842771"/>
                  </a:lnTo>
                  <a:lnTo>
                    <a:pt x="314325" y="842771"/>
                  </a:lnTo>
                  <a:lnTo>
                    <a:pt x="274894" y="839487"/>
                  </a:lnTo>
                  <a:lnTo>
                    <a:pt x="236925" y="829898"/>
                  </a:lnTo>
                  <a:lnTo>
                    <a:pt x="200714" y="814400"/>
                  </a:lnTo>
                  <a:lnTo>
                    <a:pt x="166553" y="793388"/>
                  </a:lnTo>
                  <a:lnTo>
                    <a:pt x="134739" y="767257"/>
                  </a:lnTo>
                  <a:lnTo>
                    <a:pt x="105564" y="736402"/>
                  </a:lnTo>
                  <a:lnTo>
                    <a:pt x="79324" y="701220"/>
                  </a:lnTo>
                  <a:lnTo>
                    <a:pt x="56313" y="662106"/>
                  </a:lnTo>
                  <a:lnTo>
                    <a:pt x="36825" y="619454"/>
                  </a:lnTo>
                  <a:lnTo>
                    <a:pt x="21156" y="573661"/>
                  </a:lnTo>
                  <a:lnTo>
                    <a:pt x="9599" y="525122"/>
                  </a:lnTo>
                  <a:lnTo>
                    <a:pt x="2448" y="474231"/>
                  </a:lnTo>
                  <a:lnTo>
                    <a:pt x="0" y="421385"/>
                  </a:lnTo>
                  <a:lnTo>
                    <a:pt x="2448" y="368540"/>
                  </a:lnTo>
                  <a:lnTo>
                    <a:pt x="9599" y="317649"/>
                  </a:lnTo>
                  <a:lnTo>
                    <a:pt x="21156" y="269110"/>
                  </a:lnTo>
                  <a:lnTo>
                    <a:pt x="36825" y="223317"/>
                  </a:lnTo>
                  <a:lnTo>
                    <a:pt x="56313" y="180665"/>
                  </a:lnTo>
                  <a:lnTo>
                    <a:pt x="79324" y="141551"/>
                  </a:lnTo>
                  <a:lnTo>
                    <a:pt x="105564" y="106369"/>
                  </a:lnTo>
                  <a:lnTo>
                    <a:pt x="134739" y="75514"/>
                  </a:lnTo>
                  <a:lnTo>
                    <a:pt x="166553" y="49383"/>
                  </a:lnTo>
                  <a:lnTo>
                    <a:pt x="200714" y="28371"/>
                  </a:lnTo>
                  <a:lnTo>
                    <a:pt x="236925" y="12873"/>
                  </a:lnTo>
                  <a:lnTo>
                    <a:pt x="274894" y="3284"/>
                  </a:lnTo>
                  <a:lnTo>
                    <a:pt x="31432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>
            <a:hlinkClick r:id="rId9" action="ppaction://hlinksldjump"/>
          </p:cNvPr>
          <p:cNvSpPr txBox="1"/>
          <p:nvPr/>
        </p:nvSpPr>
        <p:spPr>
          <a:xfrm>
            <a:off x="3642486" y="9083802"/>
            <a:ext cx="445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21914" y="2866771"/>
            <a:ext cx="16027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 MT"/>
                <a:cs typeface="Arial MT"/>
              </a:rPr>
              <a:t>MUHAMMAD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99410" y="5666613"/>
            <a:ext cx="20955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SI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95" dirty="0">
                <a:latin typeface="Arial MT"/>
                <a:cs typeface="Arial MT"/>
              </a:rPr>
              <a:t>ANAK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PINTAR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55773" y="8364473"/>
            <a:ext cx="2510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latin typeface="Arial MT"/>
                <a:cs typeface="Arial MT"/>
              </a:rPr>
              <a:t>ALICE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50" dirty="0">
                <a:latin typeface="Arial MT"/>
                <a:cs typeface="Arial MT"/>
              </a:rPr>
              <a:t>AND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35" dirty="0">
                <a:latin typeface="Arial MT"/>
                <a:cs typeface="Arial MT"/>
              </a:rPr>
              <a:t>FLY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75131" y="1948433"/>
            <a:ext cx="5424805" cy="8769350"/>
            <a:chOff x="675131" y="1948433"/>
            <a:chExt cx="5424805" cy="8769350"/>
          </a:xfrm>
        </p:grpSpPr>
        <p:sp>
          <p:nvSpPr>
            <p:cNvPr id="32" name="object 32"/>
            <p:cNvSpPr/>
            <p:nvPr/>
          </p:nvSpPr>
          <p:spPr>
            <a:xfrm>
              <a:off x="5866637" y="1948433"/>
              <a:ext cx="0" cy="572770"/>
            </a:xfrm>
            <a:custGeom>
              <a:avLst/>
              <a:gdLst/>
              <a:ahLst/>
              <a:cxnLst/>
              <a:rect l="l" t="t" r="r" b="b"/>
              <a:pathLst>
                <a:path h="572769">
                  <a:moveTo>
                    <a:pt x="0" y="0"/>
                  </a:moveTo>
                  <a:lnTo>
                    <a:pt x="0" y="572389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131" y="9793224"/>
              <a:ext cx="5424678" cy="92430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600" y="10029443"/>
              <a:ext cx="483107" cy="48463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7724" y="10029443"/>
              <a:ext cx="484631" cy="4846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3223" y="9928847"/>
              <a:ext cx="806970" cy="739914"/>
            </a:xfrm>
            <a:prstGeom prst="rect">
              <a:avLst/>
            </a:prstGeom>
          </p:spPr>
        </p:pic>
        <p:pic>
          <p:nvPicPr>
            <p:cNvPr id="37" name="object 37">
              <a:hlinkClick r:id="rId2" action="ppaction://hlinksldjump"/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4767" y="10043160"/>
              <a:ext cx="484631" cy="48310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59679" y="9980676"/>
              <a:ext cx="533400" cy="5349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4194" y="2171522"/>
            <a:ext cx="214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LITERASI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>
              <a:hlinkClick r:id="rId5" action="ppaction://hlinksldjump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>
              <a:hlinkClick r:id="rId7" action="ppaction://hlinksldjump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7724" y="1118616"/>
              <a:ext cx="484631" cy="4831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3223" y="1016495"/>
              <a:ext cx="806970" cy="7399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6840" y="9855695"/>
              <a:ext cx="808494" cy="7399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0096" y="9953244"/>
              <a:ext cx="483108" cy="4831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6760" y="9683495"/>
              <a:ext cx="704875" cy="5768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4835" y="9244583"/>
              <a:ext cx="706386" cy="624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3811" y="9352787"/>
              <a:ext cx="365760" cy="3672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00955" y="9747504"/>
              <a:ext cx="591312" cy="3947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0600" y="5583936"/>
              <a:ext cx="1488948" cy="21290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2908" y="5582411"/>
              <a:ext cx="1472183" cy="21290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30267" y="5582411"/>
              <a:ext cx="1470660" cy="21107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5359" y="8151863"/>
              <a:ext cx="1591055" cy="116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0600" y="8205216"/>
              <a:ext cx="1488948" cy="10591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56915" y="8205216"/>
              <a:ext cx="1488947" cy="10591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40935" y="8156447"/>
              <a:ext cx="1496567" cy="1060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5131" y="2773680"/>
              <a:ext cx="5409438" cy="23340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77083" y="3137915"/>
              <a:ext cx="1488947" cy="17937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55591" y="3137915"/>
              <a:ext cx="1488948" cy="179374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0431" y="3378708"/>
              <a:ext cx="937259" cy="138836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072083" y="2880741"/>
            <a:ext cx="1173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KARYAMU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83716" y="1098803"/>
            <a:ext cx="4918075" cy="4693920"/>
            <a:chOff x="783716" y="1098803"/>
            <a:chExt cx="4918075" cy="4693920"/>
          </a:xfrm>
        </p:grpSpPr>
        <p:sp>
          <p:nvSpPr>
            <p:cNvPr id="37" name="object 37"/>
            <p:cNvSpPr/>
            <p:nvPr/>
          </p:nvSpPr>
          <p:spPr>
            <a:xfrm>
              <a:off x="793241" y="4932425"/>
              <a:ext cx="970280" cy="860425"/>
            </a:xfrm>
            <a:custGeom>
              <a:avLst/>
              <a:gdLst/>
              <a:ahLst/>
              <a:cxnLst/>
              <a:rect l="l" t="t" r="r" b="b"/>
              <a:pathLst>
                <a:path w="970280" h="860425">
                  <a:moveTo>
                    <a:pt x="271271" y="0"/>
                  </a:moveTo>
                  <a:lnTo>
                    <a:pt x="970026" y="0"/>
                  </a:lnTo>
                </a:path>
                <a:path w="970280" h="860425">
                  <a:moveTo>
                    <a:pt x="0" y="569976"/>
                  </a:moveTo>
                  <a:lnTo>
                    <a:pt x="0" y="860171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66359" y="1098803"/>
              <a:ext cx="534924" cy="5349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131" y="739140"/>
            <a:ext cx="5409565" cy="10327005"/>
            <a:chOff x="675131" y="739140"/>
            <a:chExt cx="5409565" cy="10327005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9735820"/>
            </a:xfrm>
            <a:custGeom>
              <a:avLst/>
              <a:gdLst/>
              <a:ahLst/>
              <a:cxnLst/>
              <a:rect l="l" t="t" r="r" b="b"/>
              <a:pathLst>
                <a:path w="5314315" h="9735820">
                  <a:moveTo>
                    <a:pt x="0" y="9735312"/>
                  </a:moveTo>
                  <a:lnTo>
                    <a:pt x="5314188" y="973531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35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131" y="739140"/>
              <a:ext cx="5409438" cy="137540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65782" y="909066"/>
            <a:ext cx="2632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/>
              <a:t>Reminder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660" y="2386583"/>
            <a:ext cx="4678680" cy="4677155"/>
          </a:xfrm>
          <a:prstGeom prst="rect">
            <a:avLst/>
          </a:prstGeom>
        </p:spPr>
      </p:pic>
      <p:sp>
        <p:nvSpPr>
          <p:cNvPr id="8" name="object 8">
            <a:hlinkClick r:id="rId4" action="ppaction://hlinksldjump"/>
          </p:cNvPr>
          <p:cNvSpPr txBox="1"/>
          <p:nvPr/>
        </p:nvSpPr>
        <p:spPr>
          <a:xfrm>
            <a:off x="1693164" y="6902195"/>
            <a:ext cx="3377565" cy="404598"/>
          </a:xfrm>
          <a:prstGeom prst="rect">
            <a:avLst/>
          </a:prstGeom>
          <a:solidFill>
            <a:srgbClr val="99CCFF"/>
          </a:solidFill>
          <a:ln w="12700">
            <a:solidFill>
              <a:srgbClr val="5B9BD4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755"/>
              </a:spcBef>
            </a:pPr>
            <a:r>
              <a:rPr sz="2000" dirty="0">
                <a:solidFill>
                  <a:schemeClr val="tx1"/>
                </a:solidFill>
                <a:latin typeface="Times New Roman"/>
                <a:cs typeface="Times New Roman"/>
              </a:rPr>
              <a:t>Klik</a:t>
            </a:r>
            <a:r>
              <a:rPr sz="2000" spc="-3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1"/>
                </a:solidFill>
                <a:latin typeface="Times New Roman"/>
                <a:cs typeface="Times New Roman"/>
              </a:rPr>
              <a:t>untuk</a:t>
            </a:r>
            <a:r>
              <a:rPr sz="2000" spc="-3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chemeClr val="tx1"/>
                </a:solidFill>
                <a:latin typeface="Times New Roman"/>
                <a:cs typeface="Times New Roman"/>
              </a:rPr>
              <a:t>membuat</a:t>
            </a:r>
            <a:r>
              <a:rPr sz="2000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Times New Roman"/>
                <a:cs typeface="Times New Roman"/>
              </a:rPr>
              <a:t>Jadwalmu</a:t>
            </a:r>
            <a:endParaRPr sz="2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9036" y="9761207"/>
            <a:ext cx="5421630" cy="1363345"/>
            <a:chOff x="669036" y="9761207"/>
            <a:chExt cx="5421630" cy="13633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036" y="9777971"/>
              <a:ext cx="5421630" cy="9471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659" y="9977627"/>
              <a:ext cx="484631" cy="4831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5812" y="10009631"/>
              <a:ext cx="484631" cy="4831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3900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79825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79825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6536" y="9761207"/>
              <a:ext cx="857262" cy="9045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6743" y="9890759"/>
              <a:ext cx="601979" cy="6019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36820" y="9915143"/>
              <a:ext cx="605027" cy="6050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941577"/>
            <a:ext cx="5327015" cy="10175240"/>
            <a:chOff x="717550" y="941577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947927"/>
              <a:ext cx="5314315" cy="9685020"/>
            </a:xfrm>
            <a:custGeom>
              <a:avLst/>
              <a:gdLst/>
              <a:ahLst/>
              <a:cxnLst/>
              <a:rect l="l" t="t" r="r" b="b"/>
              <a:pathLst>
                <a:path w="5314315" h="9685020">
                  <a:moveTo>
                    <a:pt x="0" y="9685020"/>
                  </a:moveTo>
                  <a:lnTo>
                    <a:pt x="5314188" y="968502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685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947927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06548" y="2171522"/>
            <a:ext cx="2702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5" dirty="0">
                <a:solidFill>
                  <a:srgbClr val="000000"/>
                </a:solidFill>
                <a:latin typeface="Arial"/>
                <a:cs typeface="Arial"/>
              </a:rPr>
              <a:t>PILIH</a:t>
            </a:r>
            <a:r>
              <a:rPr sz="360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20" dirty="0">
                <a:solidFill>
                  <a:srgbClr val="000000"/>
                </a:solidFill>
                <a:latin typeface="Arial"/>
                <a:cs typeface="Arial"/>
              </a:rPr>
              <a:t>BUKU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5131" y="880859"/>
            <a:ext cx="5424805" cy="10243185"/>
            <a:chOff x="675131" y="880859"/>
            <a:chExt cx="5424805" cy="10243185"/>
          </a:xfrm>
        </p:grpSpPr>
        <p:sp>
          <p:nvSpPr>
            <p:cNvPr id="7" name="object 7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431" y="10684763"/>
              <a:ext cx="425195" cy="4251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59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2" y="241299"/>
                  </a:lnTo>
                  <a:lnTo>
                    <a:pt x="499872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009" y="10740390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2" y="48259"/>
                  </a:lnTo>
                  <a:lnTo>
                    <a:pt x="499872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59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423" y="10745723"/>
              <a:ext cx="425196" cy="3733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" y="880859"/>
              <a:ext cx="5424678" cy="925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" y="1118616"/>
              <a:ext cx="483107" cy="4831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1983" y="1016495"/>
              <a:ext cx="806970" cy="7399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4767" y="1130808"/>
              <a:ext cx="484631" cy="4831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307" y="3358896"/>
              <a:ext cx="1488948" cy="21275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1196" y="3375659"/>
              <a:ext cx="1470659" cy="21275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068" y="6425171"/>
              <a:ext cx="1591056" cy="11628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0307" y="6478523"/>
              <a:ext cx="1488948" cy="1060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2720" y="6469379"/>
              <a:ext cx="1488947" cy="1060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5131" y="6448043"/>
              <a:ext cx="1496567" cy="1060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155" y="8346947"/>
              <a:ext cx="1488947" cy="17952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7667" y="8342375"/>
              <a:ext cx="1488947" cy="17937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8189" y="2512313"/>
              <a:ext cx="0" cy="564515"/>
            </a:xfrm>
            <a:custGeom>
              <a:avLst/>
              <a:gdLst/>
              <a:ahLst/>
              <a:cxnLst/>
              <a:rect l="l" t="t" r="r" b="b"/>
              <a:pathLst>
                <a:path h="564514">
                  <a:moveTo>
                    <a:pt x="0" y="0"/>
                  </a:moveTo>
                  <a:lnTo>
                    <a:pt x="0" y="56426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43527" y="1103376"/>
              <a:ext cx="483108" cy="4846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1311" y="8366759"/>
              <a:ext cx="1488948" cy="1793748"/>
            </a:xfrm>
            <a:prstGeom prst="rect">
              <a:avLst/>
            </a:prstGeom>
          </p:spPr>
        </p:pic>
        <p:pic>
          <p:nvPicPr>
            <p:cNvPr id="28" name="object 28">
              <a:hlinkClick r:id="rId16" action="ppaction://hlinksldjump"/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28743" y="3366515"/>
              <a:ext cx="1458468" cy="213664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0723" y="1022604"/>
              <a:ext cx="646176" cy="6461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493" y="269493"/>
            <a:ext cx="6328410" cy="11503660"/>
            <a:chOff x="269493" y="269493"/>
            <a:chExt cx="6328410" cy="11503660"/>
          </a:xfrm>
        </p:grpSpPr>
        <p:sp>
          <p:nvSpPr>
            <p:cNvPr id="3" name="object 3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827531"/>
              <a:ext cx="5314315" cy="9805670"/>
            </a:xfrm>
            <a:custGeom>
              <a:avLst/>
              <a:gdLst/>
              <a:ahLst/>
              <a:cxnLst/>
              <a:rect l="l" t="t" r="r" b="b"/>
              <a:pathLst>
                <a:path w="5314315" h="9805670">
                  <a:moveTo>
                    <a:pt x="0" y="9805416"/>
                  </a:moveTo>
                  <a:lnTo>
                    <a:pt x="5314188" y="9805416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8054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82753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1"/>
                  </a:moveTo>
                  <a:lnTo>
                    <a:pt x="5314188" y="101620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9" y="816851"/>
              <a:ext cx="5383530" cy="126721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85161" y="972693"/>
            <a:ext cx="2418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Reminder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55928" y="2507741"/>
            <a:ext cx="16535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99CCFF"/>
                </a:solidFill>
                <a:latin typeface="Times New Roman"/>
                <a:cs typeface="Times New Roman"/>
              </a:rPr>
              <a:t>Pilih</a:t>
            </a:r>
            <a:r>
              <a:rPr sz="2800" b="1" spc="-55" dirty="0">
                <a:solidFill>
                  <a:srgbClr val="99CCFF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99CCFF"/>
                </a:solidFill>
                <a:latin typeface="Times New Roman"/>
                <a:cs typeface="Times New Roman"/>
              </a:rPr>
              <a:t>Buku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78863" y="3653028"/>
            <a:ext cx="3455670" cy="4874895"/>
            <a:chOff x="1578863" y="3653028"/>
            <a:chExt cx="3455670" cy="487489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1575" y="3653028"/>
              <a:ext cx="2583179" cy="3575303"/>
            </a:xfrm>
            <a:prstGeom prst="rect">
              <a:avLst/>
            </a:prstGeom>
          </p:spPr>
        </p:pic>
        <p:pic>
          <p:nvPicPr>
            <p:cNvPr id="14" name="object 14">
              <a:hlinkClick r:id="rId4" action="ppaction://hlinksldjump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863" y="7994891"/>
              <a:ext cx="1134618" cy="520458"/>
            </a:xfrm>
            <a:prstGeom prst="rect">
              <a:avLst/>
            </a:prstGeom>
          </p:spPr>
        </p:pic>
        <p:pic>
          <p:nvPicPr>
            <p:cNvPr id="15" name="object 15">
              <a:hlinkClick r:id="rId6" action="ppaction://hlinksldjump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9915" y="7911071"/>
              <a:ext cx="1134617" cy="616470"/>
            </a:xfrm>
            <a:prstGeom prst="rect">
              <a:avLst/>
            </a:prstGeom>
          </p:spPr>
        </p:pic>
      </p:grpSp>
      <p:sp>
        <p:nvSpPr>
          <p:cNvPr id="16" name="object 16">
            <a:hlinkClick r:id="rId4" action="ppaction://hlinksldjump"/>
          </p:cNvPr>
          <p:cNvSpPr txBox="1"/>
          <p:nvPr/>
        </p:nvSpPr>
        <p:spPr>
          <a:xfrm>
            <a:off x="1819148" y="8062976"/>
            <a:ext cx="546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Batal</a:t>
            </a:r>
            <a:endParaRPr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" name="object 17">
            <a:hlinkClick r:id="rId6" action="ppaction://hlinksldjump"/>
          </p:cNvPr>
          <p:cNvSpPr txBox="1"/>
          <p:nvPr/>
        </p:nvSpPr>
        <p:spPr>
          <a:xfrm>
            <a:off x="4238371" y="8034019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chemeClr val="tx1"/>
                </a:solidFill>
                <a:latin typeface="Times New Roman"/>
                <a:cs typeface="Times New Roman"/>
              </a:rPr>
              <a:t>Next</a:t>
            </a:r>
            <a:endParaRPr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6655" y="9633204"/>
            <a:ext cx="5423535" cy="1490980"/>
            <a:chOff x="676655" y="9633204"/>
            <a:chExt cx="5423535" cy="1490980"/>
          </a:xfrm>
        </p:grpSpPr>
        <p:sp>
          <p:nvSpPr>
            <p:cNvPr id="19" name="object 19"/>
            <p:cNvSpPr/>
            <p:nvPr/>
          </p:nvSpPr>
          <p:spPr>
            <a:xfrm>
              <a:off x="723899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3899" y="10632948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655" y="9726168"/>
              <a:ext cx="5423154" cy="9471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5755" y="9866376"/>
              <a:ext cx="603504" cy="6035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6139" y="9633204"/>
              <a:ext cx="962406" cy="10157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3432" y="9878568"/>
              <a:ext cx="603504" cy="6035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69207" y="9819132"/>
              <a:ext cx="603503" cy="6035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11852" y="9846564"/>
              <a:ext cx="653796" cy="65379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206" y="331977"/>
            <a:ext cx="6327140" cy="11503660"/>
            <a:chOff x="251206" y="331977"/>
            <a:chExt cx="6327140" cy="1150366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556" y="338327"/>
              <a:ext cx="6314440" cy="11490960"/>
            </a:xfrm>
            <a:custGeom>
              <a:avLst/>
              <a:gdLst/>
              <a:ahLst/>
              <a:cxnLst/>
              <a:rect l="l" t="t" r="r" b="b"/>
              <a:pathLst>
                <a:path w="6314440" h="11490960">
                  <a:moveTo>
                    <a:pt x="5261609" y="0"/>
                  </a:moveTo>
                  <a:lnTo>
                    <a:pt x="1052322" y="0"/>
                  </a:lnTo>
                  <a:lnTo>
                    <a:pt x="1004153" y="1082"/>
                  </a:lnTo>
                  <a:lnTo>
                    <a:pt x="956541" y="4300"/>
                  </a:lnTo>
                  <a:lnTo>
                    <a:pt x="909531" y="9607"/>
                  </a:lnTo>
                  <a:lnTo>
                    <a:pt x="863170" y="16955"/>
                  </a:lnTo>
                  <a:lnTo>
                    <a:pt x="817503" y="26299"/>
                  </a:lnTo>
                  <a:lnTo>
                    <a:pt x="772578" y="37592"/>
                  </a:lnTo>
                  <a:lnTo>
                    <a:pt x="728442" y="50787"/>
                  </a:lnTo>
                  <a:lnTo>
                    <a:pt x="685139" y="65839"/>
                  </a:lnTo>
                  <a:lnTo>
                    <a:pt x="642717" y="82700"/>
                  </a:lnTo>
                  <a:lnTo>
                    <a:pt x="601223" y="101325"/>
                  </a:lnTo>
                  <a:lnTo>
                    <a:pt x="560702" y="121667"/>
                  </a:lnTo>
                  <a:lnTo>
                    <a:pt x="521202" y="143679"/>
                  </a:lnTo>
                  <a:lnTo>
                    <a:pt x="482768" y="167315"/>
                  </a:lnTo>
                  <a:lnTo>
                    <a:pt x="445447" y="192528"/>
                  </a:lnTo>
                  <a:lnTo>
                    <a:pt x="409286" y="219273"/>
                  </a:lnTo>
                  <a:lnTo>
                    <a:pt x="374331" y="247502"/>
                  </a:lnTo>
                  <a:lnTo>
                    <a:pt x="340628" y="277169"/>
                  </a:lnTo>
                  <a:lnTo>
                    <a:pt x="308224" y="308228"/>
                  </a:lnTo>
                  <a:lnTo>
                    <a:pt x="277165" y="340633"/>
                  </a:lnTo>
                  <a:lnTo>
                    <a:pt x="247498" y="374336"/>
                  </a:lnTo>
                  <a:lnTo>
                    <a:pt x="219269" y="409291"/>
                  </a:lnTo>
                  <a:lnTo>
                    <a:pt x="192525" y="445453"/>
                  </a:lnTo>
                  <a:lnTo>
                    <a:pt x="167312" y="482774"/>
                  </a:lnTo>
                  <a:lnTo>
                    <a:pt x="143676" y="521208"/>
                  </a:lnTo>
                  <a:lnTo>
                    <a:pt x="121664" y="560708"/>
                  </a:lnTo>
                  <a:lnTo>
                    <a:pt x="101323" y="601228"/>
                  </a:lnTo>
                  <a:lnTo>
                    <a:pt x="82699" y="642723"/>
                  </a:lnTo>
                  <a:lnTo>
                    <a:pt x="65837" y="685144"/>
                  </a:lnTo>
                  <a:lnTo>
                    <a:pt x="50786" y="728446"/>
                  </a:lnTo>
                  <a:lnTo>
                    <a:pt x="37591" y="772583"/>
                  </a:lnTo>
                  <a:lnTo>
                    <a:pt x="26298" y="817507"/>
                  </a:lnTo>
                  <a:lnTo>
                    <a:pt x="16954" y="863173"/>
                  </a:lnTo>
                  <a:lnTo>
                    <a:pt x="9606" y="909534"/>
                  </a:lnTo>
                  <a:lnTo>
                    <a:pt x="4300" y="956543"/>
                  </a:lnTo>
                  <a:lnTo>
                    <a:pt x="1082" y="1004154"/>
                  </a:lnTo>
                  <a:lnTo>
                    <a:pt x="0" y="1052322"/>
                  </a:lnTo>
                  <a:lnTo>
                    <a:pt x="0" y="10438638"/>
                  </a:lnTo>
                  <a:lnTo>
                    <a:pt x="1082" y="10486806"/>
                  </a:lnTo>
                  <a:lnTo>
                    <a:pt x="4300" y="10534418"/>
                  </a:lnTo>
                  <a:lnTo>
                    <a:pt x="9606" y="10581428"/>
                  </a:lnTo>
                  <a:lnTo>
                    <a:pt x="16954" y="10627789"/>
                  </a:lnTo>
                  <a:lnTo>
                    <a:pt x="26298" y="10673456"/>
                  </a:lnTo>
                  <a:lnTo>
                    <a:pt x="37591" y="10718381"/>
                  </a:lnTo>
                  <a:lnTo>
                    <a:pt x="50786" y="10762517"/>
                  </a:lnTo>
                  <a:lnTo>
                    <a:pt x="65837" y="10805820"/>
                  </a:lnTo>
                  <a:lnTo>
                    <a:pt x="82699" y="10848242"/>
                  </a:lnTo>
                  <a:lnTo>
                    <a:pt x="101323" y="10889736"/>
                  </a:lnTo>
                  <a:lnTo>
                    <a:pt x="121664" y="10930257"/>
                  </a:lnTo>
                  <a:lnTo>
                    <a:pt x="143676" y="10969757"/>
                  </a:lnTo>
                  <a:lnTo>
                    <a:pt x="167312" y="11008191"/>
                  </a:lnTo>
                  <a:lnTo>
                    <a:pt x="192525" y="11045512"/>
                  </a:lnTo>
                  <a:lnTo>
                    <a:pt x="219269" y="11081673"/>
                  </a:lnTo>
                  <a:lnTo>
                    <a:pt x="247498" y="11116628"/>
                  </a:lnTo>
                  <a:lnTo>
                    <a:pt x="277165" y="11150331"/>
                  </a:lnTo>
                  <a:lnTo>
                    <a:pt x="308224" y="11182735"/>
                  </a:lnTo>
                  <a:lnTo>
                    <a:pt x="340628" y="11213794"/>
                  </a:lnTo>
                  <a:lnTo>
                    <a:pt x="374331" y="11243461"/>
                  </a:lnTo>
                  <a:lnTo>
                    <a:pt x="409286" y="11271690"/>
                  </a:lnTo>
                  <a:lnTo>
                    <a:pt x="445447" y="11298434"/>
                  </a:lnTo>
                  <a:lnTo>
                    <a:pt x="482768" y="11323647"/>
                  </a:lnTo>
                  <a:lnTo>
                    <a:pt x="521202" y="11347283"/>
                  </a:lnTo>
                  <a:lnTo>
                    <a:pt x="560702" y="11369295"/>
                  </a:lnTo>
                  <a:lnTo>
                    <a:pt x="601223" y="11389636"/>
                  </a:lnTo>
                  <a:lnTo>
                    <a:pt x="642717" y="11408260"/>
                  </a:lnTo>
                  <a:lnTo>
                    <a:pt x="685139" y="11425122"/>
                  </a:lnTo>
                  <a:lnTo>
                    <a:pt x="728442" y="11440173"/>
                  </a:lnTo>
                  <a:lnTo>
                    <a:pt x="772578" y="11453368"/>
                  </a:lnTo>
                  <a:lnTo>
                    <a:pt x="817503" y="11464661"/>
                  </a:lnTo>
                  <a:lnTo>
                    <a:pt x="863170" y="11474005"/>
                  </a:lnTo>
                  <a:lnTo>
                    <a:pt x="909531" y="11481353"/>
                  </a:lnTo>
                  <a:lnTo>
                    <a:pt x="956541" y="11486659"/>
                  </a:lnTo>
                  <a:lnTo>
                    <a:pt x="1004153" y="11489877"/>
                  </a:lnTo>
                  <a:lnTo>
                    <a:pt x="1052322" y="11490960"/>
                  </a:lnTo>
                  <a:lnTo>
                    <a:pt x="5261609" y="11490960"/>
                  </a:lnTo>
                  <a:lnTo>
                    <a:pt x="5309777" y="11489877"/>
                  </a:lnTo>
                  <a:lnTo>
                    <a:pt x="5357388" y="11486659"/>
                  </a:lnTo>
                  <a:lnTo>
                    <a:pt x="5404397" y="11481353"/>
                  </a:lnTo>
                  <a:lnTo>
                    <a:pt x="5450758" y="11474005"/>
                  </a:lnTo>
                  <a:lnTo>
                    <a:pt x="5496424" y="11464661"/>
                  </a:lnTo>
                  <a:lnTo>
                    <a:pt x="5541348" y="11453368"/>
                  </a:lnTo>
                  <a:lnTo>
                    <a:pt x="5585485" y="11440173"/>
                  </a:lnTo>
                  <a:lnTo>
                    <a:pt x="5628787" y="11425122"/>
                  </a:lnTo>
                  <a:lnTo>
                    <a:pt x="5671208" y="11408260"/>
                  </a:lnTo>
                  <a:lnTo>
                    <a:pt x="5712703" y="11389636"/>
                  </a:lnTo>
                  <a:lnTo>
                    <a:pt x="5753223" y="11369295"/>
                  </a:lnTo>
                  <a:lnTo>
                    <a:pt x="5792724" y="11347283"/>
                  </a:lnTo>
                  <a:lnTo>
                    <a:pt x="5831157" y="11323647"/>
                  </a:lnTo>
                  <a:lnTo>
                    <a:pt x="5868478" y="11298434"/>
                  </a:lnTo>
                  <a:lnTo>
                    <a:pt x="5904640" y="11271690"/>
                  </a:lnTo>
                  <a:lnTo>
                    <a:pt x="5939595" y="11243461"/>
                  </a:lnTo>
                  <a:lnTo>
                    <a:pt x="5973298" y="11213794"/>
                  </a:lnTo>
                  <a:lnTo>
                    <a:pt x="6005703" y="11182735"/>
                  </a:lnTo>
                  <a:lnTo>
                    <a:pt x="6036762" y="11150331"/>
                  </a:lnTo>
                  <a:lnTo>
                    <a:pt x="6066429" y="11116628"/>
                  </a:lnTo>
                  <a:lnTo>
                    <a:pt x="6094658" y="11081673"/>
                  </a:lnTo>
                  <a:lnTo>
                    <a:pt x="6121403" y="11045512"/>
                  </a:lnTo>
                  <a:lnTo>
                    <a:pt x="6146616" y="11008191"/>
                  </a:lnTo>
                  <a:lnTo>
                    <a:pt x="6170252" y="10969757"/>
                  </a:lnTo>
                  <a:lnTo>
                    <a:pt x="6192264" y="10930257"/>
                  </a:lnTo>
                  <a:lnTo>
                    <a:pt x="6212606" y="10889736"/>
                  </a:lnTo>
                  <a:lnTo>
                    <a:pt x="6231231" y="10848242"/>
                  </a:lnTo>
                  <a:lnTo>
                    <a:pt x="6248092" y="10805820"/>
                  </a:lnTo>
                  <a:lnTo>
                    <a:pt x="6263144" y="10762517"/>
                  </a:lnTo>
                  <a:lnTo>
                    <a:pt x="6276340" y="10718381"/>
                  </a:lnTo>
                  <a:lnTo>
                    <a:pt x="6287632" y="10673456"/>
                  </a:lnTo>
                  <a:lnTo>
                    <a:pt x="6296976" y="10627789"/>
                  </a:lnTo>
                  <a:lnTo>
                    <a:pt x="6304324" y="10581428"/>
                  </a:lnTo>
                  <a:lnTo>
                    <a:pt x="6309631" y="10534418"/>
                  </a:lnTo>
                  <a:lnTo>
                    <a:pt x="6312849" y="10486806"/>
                  </a:lnTo>
                  <a:lnTo>
                    <a:pt x="6313932" y="10438638"/>
                  </a:lnTo>
                  <a:lnTo>
                    <a:pt x="6313932" y="1052322"/>
                  </a:lnTo>
                  <a:lnTo>
                    <a:pt x="6312849" y="1004154"/>
                  </a:lnTo>
                  <a:lnTo>
                    <a:pt x="6309631" y="956543"/>
                  </a:lnTo>
                  <a:lnTo>
                    <a:pt x="6304324" y="909534"/>
                  </a:lnTo>
                  <a:lnTo>
                    <a:pt x="6296976" y="863173"/>
                  </a:lnTo>
                  <a:lnTo>
                    <a:pt x="6287632" y="817507"/>
                  </a:lnTo>
                  <a:lnTo>
                    <a:pt x="6276340" y="772583"/>
                  </a:lnTo>
                  <a:lnTo>
                    <a:pt x="6263144" y="728446"/>
                  </a:lnTo>
                  <a:lnTo>
                    <a:pt x="6248092" y="685144"/>
                  </a:lnTo>
                  <a:lnTo>
                    <a:pt x="6231231" y="642723"/>
                  </a:lnTo>
                  <a:lnTo>
                    <a:pt x="6212606" y="601228"/>
                  </a:lnTo>
                  <a:lnTo>
                    <a:pt x="6192264" y="560708"/>
                  </a:lnTo>
                  <a:lnTo>
                    <a:pt x="6170252" y="521207"/>
                  </a:lnTo>
                  <a:lnTo>
                    <a:pt x="6146616" y="482774"/>
                  </a:lnTo>
                  <a:lnTo>
                    <a:pt x="6121403" y="445453"/>
                  </a:lnTo>
                  <a:lnTo>
                    <a:pt x="6094658" y="409291"/>
                  </a:lnTo>
                  <a:lnTo>
                    <a:pt x="6066429" y="374336"/>
                  </a:lnTo>
                  <a:lnTo>
                    <a:pt x="6036762" y="340633"/>
                  </a:lnTo>
                  <a:lnTo>
                    <a:pt x="6005703" y="308228"/>
                  </a:lnTo>
                  <a:lnTo>
                    <a:pt x="5973298" y="277169"/>
                  </a:lnTo>
                  <a:lnTo>
                    <a:pt x="5939595" y="247502"/>
                  </a:lnTo>
                  <a:lnTo>
                    <a:pt x="5904640" y="219273"/>
                  </a:lnTo>
                  <a:lnTo>
                    <a:pt x="5868478" y="192528"/>
                  </a:lnTo>
                  <a:lnTo>
                    <a:pt x="5831157" y="167315"/>
                  </a:lnTo>
                  <a:lnTo>
                    <a:pt x="5792724" y="143679"/>
                  </a:lnTo>
                  <a:lnTo>
                    <a:pt x="5753223" y="121667"/>
                  </a:lnTo>
                  <a:lnTo>
                    <a:pt x="5712703" y="101325"/>
                  </a:lnTo>
                  <a:lnTo>
                    <a:pt x="5671208" y="82700"/>
                  </a:lnTo>
                  <a:lnTo>
                    <a:pt x="5628787" y="65839"/>
                  </a:lnTo>
                  <a:lnTo>
                    <a:pt x="5585485" y="50787"/>
                  </a:lnTo>
                  <a:lnTo>
                    <a:pt x="5541348" y="37591"/>
                  </a:lnTo>
                  <a:lnTo>
                    <a:pt x="5496424" y="26299"/>
                  </a:lnTo>
                  <a:lnTo>
                    <a:pt x="5450758" y="16955"/>
                  </a:lnTo>
                  <a:lnTo>
                    <a:pt x="5404397" y="9607"/>
                  </a:lnTo>
                  <a:lnTo>
                    <a:pt x="5357388" y="4300"/>
                  </a:lnTo>
                  <a:lnTo>
                    <a:pt x="5309777" y="1082"/>
                  </a:lnTo>
                  <a:lnTo>
                    <a:pt x="52616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556" y="338327"/>
              <a:ext cx="6314440" cy="11490960"/>
            </a:xfrm>
            <a:custGeom>
              <a:avLst/>
              <a:gdLst/>
              <a:ahLst/>
              <a:cxnLst/>
              <a:rect l="l" t="t" r="r" b="b"/>
              <a:pathLst>
                <a:path w="6314440" h="11490960">
                  <a:moveTo>
                    <a:pt x="0" y="1052322"/>
                  </a:moveTo>
                  <a:lnTo>
                    <a:pt x="1082" y="1004154"/>
                  </a:lnTo>
                  <a:lnTo>
                    <a:pt x="4300" y="956543"/>
                  </a:lnTo>
                  <a:lnTo>
                    <a:pt x="9606" y="909534"/>
                  </a:lnTo>
                  <a:lnTo>
                    <a:pt x="16954" y="863173"/>
                  </a:lnTo>
                  <a:lnTo>
                    <a:pt x="26298" y="817507"/>
                  </a:lnTo>
                  <a:lnTo>
                    <a:pt x="37591" y="772583"/>
                  </a:lnTo>
                  <a:lnTo>
                    <a:pt x="50786" y="728446"/>
                  </a:lnTo>
                  <a:lnTo>
                    <a:pt x="65837" y="685144"/>
                  </a:lnTo>
                  <a:lnTo>
                    <a:pt x="82699" y="642723"/>
                  </a:lnTo>
                  <a:lnTo>
                    <a:pt x="101323" y="601228"/>
                  </a:lnTo>
                  <a:lnTo>
                    <a:pt x="121664" y="560708"/>
                  </a:lnTo>
                  <a:lnTo>
                    <a:pt x="143676" y="521208"/>
                  </a:lnTo>
                  <a:lnTo>
                    <a:pt x="167312" y="482774"/>
                  </a:lnTo>
                  <a:lnTo>
                    <a:pt x="192525" y="445453"/>
                  </a:lnTo>
                  <a:lnTo>
                    <a:pt x="219269" y="409291"/>
                  </a:lnTo>
                  <a:lnTo>
                    <a:pt x="247498" y="374336"/>
                  </a:lnTo>
                  <a:lnTo>
                    <a:pt x="277165" y="340633"/>
                  </a:lnTo>
                  <a:lnTo>
                    <a:pt x="308224" y="308228"/>
                  </a:lnTo>
                  <a:lnTo>
                    <a:pt x="340628" y="277169"/>
                  </a:lnTo>
                  <a:lnTo>
                    <a:pt x="374331" y="247502"/>
                  </a:lnTo>
                  <a:lnTo>
                    <a:pt x="409286" y="219273"/>
                  </a:lnTo>
                  <a:lnTo>
                    <a:pt x="445447" y="192528"/>
                  </a:lnTo>
                  <a:lnTo>
                    <a:pt x="482768" y="167315"/>
                  </a:lnTo>
                  <a:lnTo>
                    <a:pt x="521202" y="143679"/>
                  </a:lnTo>
                  <a:lnTo>
                    <a:pt x="560702" y="121667"/>
                  </a:lnTo>
                  <a:lnTo>
                    <a:pt x="601223" y="101325"/>
                  </a:lnTo>
                  <a:lnTo>
                    <a:pt x="642717" y="82700"/>
                  </a:lnTo>
                  <a:lnTo>
                    <a:pt x="685139" y="65839"/>
                  </a:lnTo>
                  <a:lnTo>
                    <a:pt x="728442" y="50787"/>
                  </a:lnTo>
                  <a:lnTo>
                    <a:pt x="772578" y="37592"/>
                  </a:lnTo>
                  <a:lnTo>
                    <a:pt x="817503" y="26299"/>
                  </a:lnTo>
                  <a:lnTo>
                    <a:pt x="863170" y="16955"/>
                  </a:lnTo>
                  <a:lnTo>
                    <a:pt x="909531" y="9607"/>
                  </a:lnTo>
                  <a:lnTo>
                    <a:pt x="956541" y="4300"/>
                  </a:lnTo>
                  <a:lnTo>
                    <a:pt x="1004153" y="1082"/>
                  </a:lnTo>
                  <a:lnTo>
                    <a:pt x="1052322" y="0"/>
                  </a:lnTo>
                  <a:lnTo>
                    <a:pt x="5261609" y="0"/>
                  </a:lnTo>
                  <a:lnTo>
                    <a:pt x="5309777" y="1082"/>
                  </a:lnTo>
                  <a:lnTo>
                    <a:pt x="5357388" y="4300"/>
                  </a:lnTo>
                  <a:lnTo>
                    <a:pt x="5404397" y="9607"/>
                  </a:lnTo>
                  <a:lnTo>
                    <a:pt x="5450758" y="16955"/>
                  </a:lnTo>
                  <a:lnTo>
                    <a:pt x="5496424" y="26299"/>
                  </a:lnTo>
                  <a:lnTo>
                    <a:pt x="5541348" y="37591"/>
                  </a:lnTo>
                  <a:lnTo>
                    <a:pt x="5585485" y="50787"/>
                  </a:lnTo>
                  <a:lnTo>
                    <a:pt x="5628787" y="65839"/>
                  </a:lnTo>
                  <a:lnTo>
                    <a:pt x="5671208" y="82700"/>
                  </a:lnTo>
                  <a:lnTo>
                    <a:pt x="5712703" y="101325"/>
                  </a:lnTo>
                  <a:lnTo>
                    <a:pt x="5753223" y="121667"/>
                  </a:lnTo>
                  <a:lnTo>
                    <a:pt x="5792724" y="143679"/>
                  </a:lnTo>
                  <a:lnTo>
                    <a:pt x="5831157" y="167315"/>
                  </a:lnTo>
                  <a:lnTo>
                    <a:pt x="5868478" y="192528"/>
                  </a:lnTo>
                  <a:lnTo>
                    <a:pt x="5904640" y="219273"/>
                  </a:lnTo>
                  <a:lnTo>
                    <a:pt x="5939595" y="247502"/>
                  </a:lnTo>
                  <a:lnTo>
                    <a:pt x="5973298" y="277169"/>
                  </a:lnTo>
                  <a:lnTo>
                    <a:pt x="6005703" y="308228"/>
                  </a:lnTo>
                  <a:lnTo>
                    <a:pt x="6036762" y="340633"/>
                  </a:lnTo>
                  <a:lnTo>
                    <a:pt x="6066429" y="374336"/>
                  </a:lnTo>
                  <a:lnTo>
                    <a:pt x="6094658" y="409291"/>
                  </a:lnTo>
                  <a:lnTo>
                    <a:pt x="6121403" y="445453"/>
                  </a:lnTo>
                  <a:lnTo>
                    <a:pt x="6146616" y="482774"/>
                  </a:lnTo>
                  <a:lnTo>
                    <a:pt x="6170252" y="521207"/>
                  </a:lnTo>
                  <a:lnTo>
                    <a:pt x="6192264" y="560708"/>
                  </a:lnTo>
                  <a:lnTo>
                    <a:pt x="6212606" y="601228"/>
                  </a:lnTo>
                  <a:lnTo>
                    <a:pt x="6231231" y="642723"/>
                  </a:lnTo>
                  <a:lnTo>
                    <a:pt x="6248092" y="685144"/>
                  </a:lnTo>
                  <a:lnTo>
                    <a:pt x="6263144" y="728446"/>
                  </a:lnTo>
                  <a:lnTo>
                    <a:pt x="6276340" y="772583"/>
                  </a:lnTo>
                  <a:lnTo>
                    <a:pt x="6287632" y="817507"/>
                  </a:lnTo>
                  <a:lnTo>
                    <a:pt x="6296976" y="863173"/>
                  </a:lnTo>
                  <a:lnTo>
                    <a:pt x="6304324" y="909534"/>
                  </a:lnTo>
                  <a:lnTo>
                    <a:pt x="6309631" y="956543"/>
                  </a:lnTo>
                  <a:lnTo>
                    <a:pt x="6312849" y="1004154"/>
                  </a:lnTo>
                  <a:lnTo>
                    <a:pt x="6313932" y="1052322"/>
                  </a:lnTo>
                  <a:lnTo>
                    <a:pt x="6313932" y="10438638"/>
                  </a:lnTo>
                  <a:lnTo>
                    <a:pt x="6312849" y="10486806"/>
                  </a:lnTo>
                  <a:lnTo>
                    <a:pt x="6309631" y="10534418"/>
                  </a:lnTo>
                  <a:lnTo>
                    <a:pt x="6304324" y="10581428"/>
                  </a:lnTo>
                  <a:lnTo>
                    <a:pt x="6296976" y="10627789"/>
                  </a:lnTo>
                  <a:lnTo>
                    <a:pt x="6287632" y="10673456"/>
                  </a:lnTo>
                  <a:lnTo>
                    <a:pt x="6276340" y="10718381"/>
                  </a:lnTo>
                  <a:lnTo>
                    <a:pt x="6263144" y="10762517"/>
                  </a:lnTo>
                  <a:lnTo>
                    <a:pt x="6248092" y="10805820"/>
                  </a:lnTo>
                  <a:lnTo>
                    <a:pt x="6231231" y="10848242"/>
                  </a:lnTo>
                  <a:lnTo>
                    <a:pt x="6212606" y="10889736"/>
                  </a:lnTo>
                  <a:lnTo>
                    <a:pt x="6192264" y="10930257"/>
                  </a:lnTo>
                  <a:lnTo>
                    <a:pt x="6170252" y="10969757"/>
                  </a:lnTo>
                  <a:lnTo>
                    <a:pt x="6146616" y="11008191"/>
                  </a:lnTo>
                  <a:lnTo>
                    <a:pt x="6121403" y="11045512"/>
                  </a:lnTo>
                  <a:lnTo>
                    <a:pt x="6094658" y="11081673"/>
                  </a:lnTo>
                  <a:lnTo>
                    <a:pt x="6066429" y="11116628"/>
                  </a:lnTo>
                  <a:lnTo>
                    <a:pt x="6036762" y="11150331"/>
                  </a:lnTo>
                  <a:lnTo>
                    <a:pt x="6005703" y="11182735"/>
                  </a:lnTo>
                  <a:lnTo>
                    <a:pt x="5973298" y="11213794"/>
                  </a:lnTo>
                  <a:lnTo>
                    <a:pt x="5939595" y="11243461"/>
                  </a:lnTo>
                  <a:lnTo>
                    <a:pt x="5904640" y="11271690"/>
                  </a:lnTo>
                  <a:lnTo>
                    <a:pt x="5868478" y="11298434"/>
                  </a:lnTo>
                  <a:lnTo>
                    <a:pt x="5831157" y="11323647"/>
                  </a:lnTo>
                  <a:lnTo>
                    <a:pt x="5792724" y="11347283"/>
                  </a:lnTo>
                  <a:lnTo>
                    <a:pt x="5753223" y="11369295"/>
                  </a:lnTo>
                  <a:lnTo>
                    <a:pt x="5712703" y="11389636"/>
                  </a:lnTo>
                  <a:lnTo>
                    <a:pt x="5671208" y="11408260"/>
                  </a:lnTo>
                  <a:lnTo>
                    <a:pt x="5628787" y="11425122"/>
                  </a:lnTo>
                  <a:lnTo>
                    <a:pt x="5585485" y="11440173"/>
                  </a:lnTo>
                  <a:lnTo>
                    <a:pt x="5541348" y="11453368"/>
                  </a:lnTo>
                  <a:lnTo>
                    <a:pt x="5496424" y="11464661"/>
                  </a:lnTo>
                  <a:lnTo>
                    <a:pt x="5450758" y="11474005"/>
                  </a:lnTo>
                  <a:lnTo>
                    <a:pt x="5404397" y="11481353"/>
                  </a:lnTo>
                  <a:lnTo>
                    <a:pt x="5357388" y="11486659"/>
                  </a:lnTo>
                  <a:lnTo>
                    <a:pt x="5309777" y="11489877"/>
                  </a:lnTo>
                  <a:lnTo>
                    <a:pt x="5261609" y="11490960"/>
                  </a:lnTo>
                  <a:lnTo>
                    <a:pt x="1052322" y="11490960"/>
                  </a:lnTo>
                  <a:lnTo>
                    <a:pt x="1004153" y="11489877"/>
                  </a:lnTo>
                  <a:lnTo>
                    <a:pt x="956541" y="11486659"/>
                  </a:lnTo>
                  <a:lnTo>
                    <a:pt x="909531" y="11481353"/>
                  </a:lnTo>
                  <a:lnTo>
                    <a:pt x="863170" y="11474005"/>
                  </a:lnTo>
                  <a:lnTo>
                    <a:pt x="817503" y="11464661"/>
                  </a:lnTo>
                  <a:lnTo>
                    <a:pt x="772578" y="11453368"/>
                  </a:lnTo>
                  <a:lnTo>
                    <a:pt x="728442" y="11440173"/>
                  </a:lnTo>
                  <a:lnTo>
                    <a:pt x="685139" y="11425122"/>
                  </a:lnTo>
                  <a:lnTo>
                    <a:pt x="642717" y="11408260"/>
                  </a:lnTo>
                  <a:lnTo>
                    <a:pt x="601223" y="11389636"/>
                  </a:lnTo>
                  <a:lnTo>
                    <a:pt x="560702" y="11369295"/>
                  </a:lnTo>
                  <a:lnTo>
                    <a:pt x="521202" y="11347283"/>
                  </a:lnTo>
                  <a:lnTo>
                    <a:pt x="482768" y="11323647"/>
                  </a:lnTo>
                  <a:lnTo>
                    <a:pt x="445447" y="11298434"/>
                  </a:lnTo>
                  <a:lnTo>
                    <a:pt x="409286" y="11271690"/>
                  </a:lnTo>
                  <a:lnTo>
                    <a:pt x="374331" y="11243461"/>
                  </a:lnTo>
                  <a:lnTo>
                    <a:pt x="340628" y="11213794"/>
                  </a:lnTo>
                  <a:lnTo>
                    <a:pt x="308224" y="11182735"/>
                  </a:lnTo>
                  <a:lnTo>
                    <a:pt x="277165" y="11150331"/>
                  </a:lnTo>
                  <a:lnTo>
                    <a:pt x="247498" y="11116628"/>
                  </a:lnTo>
                  <a:lnTo>
                    <a:pt x="219269" y="11081673"/>
                  </a:lnTo>
                  <a:lnTo>
                    <a:pt x="192525" y="11045512"/>
                  </a:lnTo>
                  <a:lnTo>
                    <a:pt x="167312" y="11008191"/>
                  </a:lnTo>
                  <a:lnTo>
                    <a:pt x="143676" y="10969757"/>
                  </a:lnTo>
                  <a:lnTo>
                    <a:pt x="121664" y="10930257"/>
                  </a:lnTo>
                  <a:lnTo>
                    <a:pt x="101323" y="10889736"/>
                  </a:lnTo>
                  <a:lnTo>
                    <a:pt x="82699" y="10848242"/>
                  </a:lnTo>
                  <a:lnTo>
                    <a:pt x="65837" y="10805820"/>
                  </a:lnTo>
                  <a:lnTo>
                    <a:pt x="50786" y="10762517"/>
                  </a:lnTo>
                  <a:lnTo>
                    <a:pt x="37591" y="10718381"/>
                  </a:lnTo>
                  <a:lnTo>
                    <a:pt x="26298" y="10673456"/>
                  </a:lnTo>
                  <a:lnTo>
                    <a:pt x="16954" y="10627789"/>
                  </a:lnTo>
                  <a:lnTo>
                    <a:pt x="9606" y="10581428"/>
                  </a:lnTo>
                  <a:lnTo>
                    <a:pt x="4300" y="10534418"/>
                  </a:lnTo>
                  <a:lnTo>
                    <a:pt x="1082" y="10486806"/>
                  </a:lnTo>
                  <a:lnTo>
                    <a:pt x="0" y="10438638"/>
                  </a:lnTo>
                  <a:lnTo>
                    <a:pt x="0" y="10523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611" y="89001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5611" y="89001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228" y="1191755"/>
              <a:ext cx="4629150" cy="107367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252" rIns="0" bIns="0" rtlCol="0">
            <a:spAutoFit/>
          </a:bodyPr>
          <a:lstStyle/>
          <a:p>
            <a:pPr marL="68516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hlinkClick r:id="rId3" action="ppaction://hlinksldjump"/>
              </a:rPr>
              <a:t>Reminder</a:t>
            </a:r>
            <a:endParaRPr sz="3600"/>
          </a:p>
        </p:txBody>
      </p:sp>
      <p:grpSp>
        <p:nvGrpSpPr>
          <p:cNvPr id="11" name="object 11"/>
          <p:cNvGrpSpPr/>
          <p:nvPr/>
        </p:nvGrpSpPr>
        <p:grpSpPr>
          <a:xfrm>
            <a:off x="676655" y="9133319"/>
            <a:ext cx="5423535" cy="1990725"/>
            <a:chOff x="676655" y="9133319"/>
            <a:chExt cx="5423535" cy="1990725"/>
          </a:xfrm>
        </p:grpSpPr>
        <p:sp>
          <p:nvSpPr>
            <p:cNvPr id="12" name="object 12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804" y="10664951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4691" y="10686287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755" y="9866375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9376" y="9657587"/>
              <a:ext cx="962418" cy="10157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0947" y="9878567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9207" y="9819131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1307" y="9133319"/>
              <a:ext cx="1044702" cy="52960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71422" y="9237344"/>
            <a:ext cx="779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chemeClr val="tx1"/>
                </a:solidFill>
                <a:latin typeface="Times New Roman"/>
                <a:cs typeface="Times New Roman"/>
              </a:rPr>
              <a:t>BATAL</a:t>
            </a:r>
            <a:endParaRPr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25" name="object 25">
            <a:hlinkClick r:id="rId12" action="ppaction://hlinksldjump"/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98264" y="9105887"/>
            <a:ext cx="1067562" cy="552462"/>
          </a:xfrm>
          <a:prstGeom prst="rect">
            <a:avLst/>
          </a:prstGeom>
        </p:spPr>
      </p:pic>
      <p:sp>
        <p:nvSpPr>
          <p:cNvPr id="26" name="object 26">
            <a:hlinkClick r:id="rId12" action="ppaction://hlinksldjump"/>
          </p:cNvPr>
          <p:cNvSpPr txBox="1"/>
          <p:nvPr/>
        </p:nvSpPr>
        <p:spPr>
          <a:xfrm>
            <a:off x="4728464" y="9231248"/>
            <a:ext cx="38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chemeClr val="tx1"/>
                </a:solidFill>
                <a:latin typeface="Times New Roman"/>
                <a:cs typeface="Times New Roman"/>
              </a:rPr>
              <a:t>OK</a:t>
            </a:r>
            <a:endParaRPr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71144" y="2564879"/>
            <a:ext cx="3798570" cy="744855"/>
            <a:chOff x="771144" y="2564879"/>
            <a:chExt cx="3798570" cy="74485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144" y="2564879"/>
              <a:ext cx="3798570" cy="7444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6780" y="2653283"/>
              <a:ext cx="490728" cy="49072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36877" y="2727451"/>
            <a:ext cx="30264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Mau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ingatkan </a:t>
            </a:r>
            <a:r>
              <a:rPr sz="2000" dirty="0">
                <a:latin typeface="Calibri"/>
                <a:cs typeface="Calibri"/>
              </a:rPr>
              <a:t>jam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berapa?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72311" y="3803903"/>
            <a:ext cx="4666615" cy="5191760"/>
            <a:chOff x="972311" y="3803903"/>
            <a:chExt cx="4666615" cy="519176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2804" y="6073139"/>
              <a:ext cx="2990849" cy="17914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2311" y="6085331"/>
              <a:ext cx="1337310" cy="291007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5463" y="5686031"/>
              <a:ext cx="485419" cy="48388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28416" y="5678411"/>
              <a:ext cx="496062" cy="4945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4207" y="3803903"/>
              <a:ext cx="3974592" cy="1822703"/>
            </a:xfrm>
            <a:prstGeom prst="rect">
              <a:avLst/>
            </a:prstGeom>
          </p:spPr>
        </p:pic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744091" y="3829939"/>
          <a:ext cx="3854450" cy="170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1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Jam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Menit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660">
                <a:tc>
                  <a:txBody>
                    <a:bodyPr/>
                    <a:lstStyle/>
                    <a:p>
                      <a:pPr marR="635" algn="ctr">
                        <a:lnSpc>
                          <a:spcPts val="6730"/>
                        </a:lnSpc>
                      </a:pPr>
                      <a:r>
                        <a:rPr sz="6000" b="1" spc="-25" dirty="0">
                          <a:latin typeface="Calibri"/>
                          <a:cs typeface="Calibri"/>
                        </a:rPr>
                        <a:t>00</a:t>
                      </a:r>
                      <a:endParaRPr sz="6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ts val="6840"/>
                        </a:lnSpc>
                      </a:pPr>
                      <a:r>
                        <a:rPr sz="6000" b="1" spc="-25" dirty="0">
                          <a:latin typeface="Calibri"/>
                          <a:cs typeface="Calibri"/>
                        </a:rPr>
                        <a:t>00</a:t>
                      </a:r>
                      <a:endParaRPr sz="6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523746" y="5717539"/>
            <a:ext cx="6813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Ulangi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55160" y="5732779"/>
            <a:ext cx="739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Catatan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29283" y="6313932"/>
            <a:ext cx="272034" cy="29032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426844" y="6134481"/>
            <a:ext cx="730250" cy="256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2555" indent="14604">
              <a:lnSpc>
                <a:spcPct val="1502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Senin Selasa</a:t>
            </a:r>
            <a:endParaRPr sz="1800">
              <a:latin typeface="Calibri"/>
              <a:cs typeface="Calibri"/>
            </a:endParaRPr>
          </a:p>
          <a:p>
            <a:pPr marL="12700" marR="108585">
              <a:lnSpc>
                <a:spcPct val="122100"/>
              </a:lnSpc>
              <a:spcBef>
                <a:spcPts val="345"/>
              </a:spcBef>
            </a:pPr>
            <a:r>
              <a:rPr sz="1800" spc="-20" dirty="0">
                <a:latin typeface="Calibri"/>
                <a:cs typeface="Calibri"/>
              </a:rPr>
              <a:t>Rabu </a:t>
            </a:r>
            <a:r>
              <a:rPr sz="1800" spc="-10" dirty="0">
                <a:latin typeface="Calibri"/>
                <a:cs typeface="Calibri"/>
              </a:rPr>
              <a:t>Kamis </a:t>
            </a:r>
            <a:r>
              <a:rPr sz="1800" spc="-30" dirty="0">
                <a:latin typeface="Calibri"/>
                <a:cs typeface="Calibri"/>
              </a:rPr>
              <a:t>Jum’at </a:t>
            </a:r>
            <a:r>
              <a:rPr sz="1800" spc="-10" dirty="0">
                <a:latin typeface="Calibri"/>
                <a:cs typeface="Calibri"/>
              </a:rPr>
              <a:t>Sabtu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800" spc="-10" dirty="0"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20139" y="6685750"/>
            <a:ext cx="1773555" cy="2081530"/>
            <a:chOff x="1120139" y="6685750"/>
            <a:chExt cx="1773555" cy="2081530"/>
          </a:xfrm>
        </p:grpSpPr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9283" y="6685750"/>
              <a:ext cx="272034" cy="2903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0139" y="7095744"/>
              <a:ext cx="270522" cy="29032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235" y="7456932"/>
              <a:ext cx="272072" cy="2903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9283" y="7799832"/>
              <a:ext cx="272034" cy="29032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6235" y="8151876"/>
              <a:ext cx="272072" cy="29032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0139" y="8476488"/>
              <a:ext cx="270522" cy="29032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22803" y="7976578"/>
              <a:ext cx="270560" cy="29036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65222" y="8374126"/>
              <a:ext cx="187959" cy="21082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926460" y="6660336"/>
            <a:ext cx="2385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Klik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untuk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menambahkan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catatan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47797" y="7940167"/>
            <a:ext cx="17252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9CCFF"/>
                </a:solidFill>
                <a:latin typeface="Calibri"/>
                <a:cs typeface="Calibri"/>
              </a:rPr>
              <a:t>Nada</a:t>
            </a:r>
            <a:r>
              <a:rPr sz="16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9CCFF"/>
                </a:solidFill>
                <a:latin typeface="Calibri"/>
                <a:cs typeface="Calibri"/>
              </a:rPr>
              <a:t>dering</a:t>
            </a:r>
            <a:r>
              <a:rPr sz="1600" spc="-25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9CCFF"/>
                </a:solidFill>
                <a:latin typeface="Calibri"/>
                <a:cs typeface="Calibri"/>
              </a:rPr>
              <a:t>bawaan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21254" y="8340344"/>
            <a:ext cx="27787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10</a:t>
            </a:r>
            <a:r>
              <a:rPr sz="14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menit</a:t>
            </a:r>
            <a:r>
              <a:rPr sz="1400" spc="-2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9CCFF"/>
                </a:solidFill>
                <a:latin typeface="Calibri"/>
                <a:cs typeface="Calibri"/>
              </a:rPr>
              <a:t>berdering</a:t>
            </a:r>
            <a:r>
              <a:rPr sz="1400" spc="-5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jika</a:t>
            </a:r>
            <a:r>
              <a:rPr sz="1400" spc="-2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tidak</a:t>
            </a:r>
            <a:r>
              <a:rPr sz="14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9CCFF"/>
                </a:solidFill>
                <a:latin typeface="Calibri"/>
                <a:cs typeface="Calibri"/>
              </a:rPr>
              <a:t>direspon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20139" y="6195047"/>
            <a:ext cx="412254" cy="412254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2641092" y="8272246"/>
            <a:ext cx="2906395" cy="2243455"/>
            <a:chOff x="2641092" y="8272246"/>
            <a:chExt cx="2906395" cy="2243455"/>
          </a:xfrm>
        </p:grpSpPr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41092" y="8272246"/>
              <a:ext cx="323875" cy="3238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33188" y="9902951"/>
              <a:ext cx="614172" cy="6126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206" y="287781"/>
            <a:ext cx="6327140" cy="11503660"/>
            <a:chOff x="251206" y="287781"/>
            <a:chExt cx="6327140" cy="1150366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556" y="294131"/>
              <a:ext cx="6314440" cy="11490960"/>
            </a:xfrm>
            <a:custGeom>
              <a:avLst/>
              <a:gdLst/>
              <a:ahLst/>
              <a:cxnLst/>
              <a:rect l="l" t="t" r="r" b="b"/>
              <a:pathLst>
                <a:path w="6314440" h="11490960">
                  <a:moveTo>
                    <a:pt x="5261609" y="0"/>
                  </a:moveTo>
                  <a:lnTo>
                    <a:pt x="1052322" y="0"/>
                  </a:lnTo>
                  <a:lnTo>
                    <a:pt x="1004153" y="1082"/>
                  </a:lnTo>
                  <a:lnTo>
                    <a:pt x="956541" y="4300"/>
                  </a:lnTo>
                  <a:lnTo>
                    <a:pt x="909531" y="9607"/>
                  </a:lnTo>
                  <a:lnTo>
                    <a:pt x="863170" y="16955"/>
                  </a:lnTo>
                  <a:lnTo>
                    <a:pt x="817503" y="26299"/>
                  </a:lnTo>
                  <a:lnTo>
                    <a:pt x="772578" y="37592"/>
                  </a:lnTo>
                  <a:lnTo>
                    <a:pt x="728442" y="50787"/>
                  </a:lnTo>
                  <a:lnTo>
                    <a:pt x="685139" y="65839"/>
                  </a:lnTo>
                  <a:lnTo>
                    <a:pt x="642717" y="82700"/>
                  </a:lnTo>
                  <a:lnTo>
                    <a:pt x="601223" y="101325"/>
                  </a:lnTo>
                  <a:lnTo>
                    <a:pt x="560702" y="121667"/>
                  </a:lnTo>
                  <a:lnTo>
                    <a:pt x="521202" y="143679"/>
                  </a:lnTo>
                  <a:lnTo>
                    <a:pt x="482768" y="167315"/>
                  </a:lnTo>
                  <a:lnTo>
                    <a:pt x="445447" y="192528"/>
                  </a:lnTo>
                  <a:lnTo>
                    <a:pt x="409286" y="219273"/>
                  </a:lnTo>
                  <a:lnTo>
                    <a:pt x="374331" y="247502"/>
                  </a:lnTo>
                  <a:lnTo>
                    <a:pt x="340628" y="277169"/>
                  </a:lnTo>
                  <a:lnTo>
                    <a:pt x="308224" y="308228"/>
                  </a:lnTo>
                  <a:lnTo>
                    <a:pt x="277165" y="340633"/>
                  </a:lnTo>
                  <a:lnTo>
                    <a:pt x="247498" y="374336"/>
                  </a:lnTo>
                  <a:lnTo>
                    <a:pt x="219269" y="409291"/>
                  </a:lnTo>
                  <a:lnTo>
                    <a:pt x="192525" y="445453"/>
                  </a:lnTo>
                  <a:lnTo>
                    <a:pt x="167312" y="482774"/>
                  </a:lnTo>
                  <a:lnTo>
                    <a:pt x="143676" y="521208"/>
                  </a:lnTo>
                  <a:lnTo>
                    <a:pt x="121664" y="560708"/>
                  </a:lnTo>
                  <a:lnTo>
                    <a:pt x="101323" y="601228"/>
                  </a:lnTo>
                  <a:lnTo>
                    <a:pt x="82699" y="642723"/>
                  </a:lnTo>
                  <a:lnTo>
                    <a:pt x="65837" y="685144"/>
                  </a:lnTo>
                  <a:lnTo>
                    <a:pt x="50786" y="728446"/>
                  </a:lnTo>
                  <a:lnTo>
                    <a:pt x="37591" y="772583"/>
                  </a:lnTo>
                  <a:lnTo>
                    <a:pt x="26298" y="817507"/>
                  </a:lnTo>
                  <a:lnTo>
                    <a:pt x="16954" y="863173"/>
                  </a:lnTo>
                  <a:lnTo>
                    <a:pt x="9606" y="909534"/>
                  </a:lnTo>
                  <a:lnTo>
                    <a:pt x="4300" y="956543"/>
                  </a:lnTo>
                  <a:lnTo>
                    <a:pt x="1082" y="1004154"/>
                  </a:lnTo>
                  <a:lnTo>
                    <a:pt x="0" y="1052322"/>
                  </a:lnTo>
                  <a:lnTo>
                    <a:pt x="0" y="10438638"/>
                  </a:lnTo>
                  <a:lnTo>
                    <a:pt x="1082" y="10486806"/>
                  </a:lnTo>
                  <a:lnTo>
                    <a:pt x="4300" y="10534418"/>
                  </a:lnTo>
                  <a:lnTo>
                    <a:pt x="9606" y="10581428"/>
                  </a:lnTo>
                  <a:lnTo>
                    <a:pt x="16954" y="10627789"/>
                  </a:lnTo>
                  <a:lnTo>
                    <a:pt x="26298" y="10673456"/>
                  </a:lnTo>
                  <a:lnTo>
                    <a:pt x="37591" y="10718381"/>
                  </a:lnTo>
                  <a:lnTo>
                    <a:pt x="50786" y="10762517"/>
                  </a:lnTo>
                  <a:lnTo>
                    <a:pt x="65837" y="10805820"/>
                  </a:lnTo>
                  <a:lnTo>
                    <a:pt x="82699" y="10848242"/>
                  </a:lnTo>
                  <a:lnTo>
                    <a:pt x="101323" y="10889736"/>
                  </a:lnTo>
                  <a:lnTo>
                    <a:pt x="121664" y="10930257"/>
                  </a:lnTo>
                  <a:lnTo>
                    <a:pt x="143676" y="10969757"/>
                  </a:lnTo>
                  <a:lnTo>
                    <a:pt x="167312" y="11008191"/>
                  </a:lnTo>
                  <a:lnTo>
                    <a:pt x="192525" y="11045512"/>
                  </a:lnTo>
                  <a:lnTo>
                    <a:pt x="219269" y="11081673"/>
                  </a:lnTo>
                  <a:lnTo>
                    <a:pt x="247498" y="11116628"/>
                  </a:lnTo>
                  <a:lnTo>
                    <a:pt x="277165" y="11150331"/>
                  </a:lnTo>
                  <a:lnTo>
                    <a:pt x="308224" y="11182735"/>
                  </a:lnTo>
                  <a:lnTo>
                    <a:pt x="340628" y="11213794"/>
                  </a:lnTo>
                  <a:lnTo>
                    <a:pt x="374331" y="11243461"/>
                  </a:lnTo>
                  <a:lnTo>
                    <a:pt x="409286" y="11271690"/>
                  </a:lnTo>
                  <a:lnTo>
                    <a:pt x="445447" y="11298434"/>
                  </a:lnTo>
                  <a:lnTo>
                    <a:pt x="482768" y="11323647"/>
                  </a:lnTo>
                  <a:lnTo>
                    <a:pt x="521202" y="11347283"/>
                  </a:lnTo>
                  <a:lnTo>
                    <a:pt x="560702" y="11369295"/>
                  </a:lnTo>
                  <a:lnTo>
                    <a:pt x="601223" y="11389636"/>
                  </a:lnTo>
                  <a:lnTo>
                    <a:pt x="642717" y="11408260"/>
                  </a:lnTo>
                  <a:lnTo>
                    <a:pt x="685139" y="11425122"/>
                  </a:lnTo>
                  <a:lnTo>
                    <a:pt x="728442" y="11440173"/>
                  </a:lnTo>
                  <a:lnTo>
                    <a:pt x="772578" y="11453368"/>
                  </a:lnTo>
                  <a:lnTo>
                    <a:pt x="817503" y="11464661"/>
                  </a:lnTo>
                  <a:lnTo>
                    <a:pt x="863170" y="11474005"/>
                  </a:lnTo>
                  <a:lnTo>
                    <a:pt x="909531" y="11481353"/>
                  </a:lnTo>
                  <a:lnTo>
                    <a:pt x="956541" y="11486659"/>
                  </a:lnTo>
                  <a:lnTo>
                    <a:pt x="1004153" y="11489877"/>
                  </a:lnTo>
                  <a:lnTo>
                    <a:pt x="1052322" y="11490960"/>
                  </a:lnTo>
                  <a:lnTo>
                    <a:pt x="5261609" y="11490960"/>
                  </a:lnTo>
                  <a:lnTo>
                    <a:pt x="5309777" y="11489877"/>
                  </a:lnTo>
                  <a:lnTo>
                    <a:pt x="5357388" y="11486659"/>
                  </a:lnTo>
                  <a:lnTo>
                    <a:pt x="5404397" y="11481353"/>
                  </a:lnTo>
                  <a:lnTo>
                    <a:pt x="5450758" y="11474005"/>
                  </a:lnTo>
                  <a:lnTo>
                    <a:pt x="5496424" y="11464661"/>
                  </a:lnTo>
                  <a:lnTo>
                    <a:pt x="5541348" y="11453368"/>
                  </a:lnTo>
                  <a:lnTo>
                    <a:pt x="5585485" y="11440173"/>
                  </a:lnTo>
                  <a:lnTo>
                    <a:pt x="5628787" y="11425122"/>
                  </a:lnTo>
                  <a:lnTo>
                    <a:pt x="5671208" y="11408260"/>
                  </a:lnTo>
                  <a:lnTo>
                    <a:pt x="5712703" y="11389636"/>
                  </a:lnTo>
                  <a:lnTo>
                    <a:pt x="5753223" y="11369295"/>
                  </a:lnTo>
                  <a:lnTo>
                    <a:pt x="5792724" y="11347283"/>
                  </a:lnTo>
                  <a:lnTo>
                    <a:pt x="5831157" y="11323647"/>
                  </a:lnTo>
                  <a:lnTo>
                    <a:pt x="5868478" y="11298434"/>
                  </a:lnTo>
                  <a:lnTo>
                    <a:pt x="5904640" y="11271690"/>
                  </a:lnTo>
                  <a:lnTo>
                    <a:pt x="5939595" y="11243461"/>
                  </a:lnTo>
                  <a:lnTo>
                    <a:pt x="5973298" y="11213794"/>
                  </a:lnTo>
                  <a:lnTo>
                    <a:pt x="6005703" y="11182735"/>
                  </a:lnTo>
                  <a:lnTo>
                    <a:pt x="6036762" y="11150331"/>
                  </a:lnTo>
                  <a:lnTo>
                    <a:pt x="6066429" y="11116628"/>
                  </a:lnTo>
                  <a:lnTo>
                    <a:pt x="6094658" y="11081673"/>
                  </a:lnTo>
                  <a:lnTo>
                    <a:pt x="6121403" y="11045512"/>
                  </a:lnTo>
                  <a:lnTo>
                    <a:pt x="6146616" y="11008191"/>
                  </a:lnTo>
                  <a:lnTo>
                    <a:pt x="6170252" y="10969757"/>
                  </a:lnTo>
                  <a:lnTo>
                    <a:pt x="6192264" y="10930257"/>
                  </a:lnTo>
                  <a:lnTo>
                    <a:pt x="6212606" y="10889736"/>
                  </a:lnTo>
                  <a:lnTo>
                    <a:pt x="6231231" y="10848242"/>
                  </a:lnTo>
                  <a:lnTo>
                    <a:pt x="6248092" y="10805820"/>
                  </a:lnTo>
                  <a:lnTo>
                    <a:pt x="6263144" y="10762517"/>
                  </a:lnTo>
                  <a:lnTo>
                    <a:pt x="6276340" y="10718381"/>
                  </a:lnTo>
                  <a:lnTo>
                    <a:pt x="6287632" y="10673456"/>
                  </a:lnTo>
                  <a:lnTo>
                    <a:pt x="6296976" y="10627789"/>
                  </a:lnTo>
                  <a:lnTo>
                    <a:pt x="6304324" y="10581428"/>
                  </a:lnTo>
                  <a:lnTo>
                    <a:pt x="6309631" y="10534418"/>
                  </a:lnTo>
                  <a:lnTo>
                    <a:pt x="6312849" y="10486806"/>
                  </a:lnTo>
                  <a:lnTo>
                    <a:pt x="6313932" y="10438638"/>
                  </a:lnTo>
                  <a:lnTo>
                    <a:pt x="6313932" y="1052322"/>
                  </a:lnTo>
                  <a:lnTo>
                    <a:pt x="6312849" y="1004154"/>
                  </a:lnTo>
                  <a:lnTo>
                    <a:pt x="6309631" y="956543"/>
                  </a:lnTo>
                  <a:lnTo>
                    <a:pt x="6304324" y="909534"/>
                  </a:lnTo>
                  <a:lnTo>
                    <a:pt x="6296976" y="863173"/>
                  </a:lnTo>
                  <a:lnTo>
                    <a:pt x="6287632" y="817507"/>
                  </a:lnTo>
                  <a:lnTo>
                    <a:pt x="6276340" y="772583"/>
                  </a:lnTo>
                  <a:lnTo>
                    <a:pt x="6263144" y="728446"/>
                  </a:lnTo>
                  <a:lnTo>
                    <a:pt x="6248092" y="685144"/>
                  </a:lnTo>
                  <a:lnTo>
                    <a:pt x="6231231" y="642723"/>
                  </a:lnTo>
                  <a:lnTo>
                    <a:pt x="6212606" y="601228"/>
                  </a:lnTo>
                  <a:lnTo>
                    <a:pt x="6192264" y="560708"/>
                  </a:lnTo>
                  <a:lnTo>
                    <a:pt x="6170252" y="521207"/>
                  </a:lnTo>
                  <a:lnTo>
                    <a:pt x="6146616" y="482774"/>
                  </a:lnTo>
                  <a:lnTo>
                    <a:pt x="6121403" y="445453"/>
                  </a:lnTo>
                  <a:lnTo>
                    <a:pt x="6094658" y="409291"/>
                  </a:lnTo>
                  <a:lnTo>
                    <a:pt x="6066429" y="374336"/>
                  </a:lnTo>
                  <a:lnTo>
                    <a:pt x="6036762" y="340633"/>
                  </a:lnTo>
                  <a:lnTo>
                    <a:pt x="6005703" y="308228"/>
                  </a:lnTo>
                  <a:lnTo>
                    <a:pt x="5973298" y="277169"/>
                  </a:lnTo>
                  <a:lnTo>
                    <a:pt x="5939595" y="247502"/>
                  </a:lnTo>
                  <a:lnTo>
                    <a:pt x="5904640" y="219273"/>
                  </a:lnTo>
                  <a:lnTo>
                    <a:pt x="5868478" y="192528"/>
                  </a:lnTo>
                  <a:lnTo>
                    <a:pt x="5831157" y="167315"/>
                  </a:lnTo>
                  <a:lnTo>
                    <a:pt x="5792724" y="143679"/>
                  </a:lnTo>
                  <a:lnTo>
                    <a:pt x="5753223" y="121667"/>
                  </a:lnTo>
                  <a:lnTo>
                    <a:pt x="5712703" y="101325"/>
                  </a:lnTo>
                  <a:lnTo>
                    <a:pt x="5671208" y="82700"/>
                  </a:lnTo>
                  <a:lnTo>
                    <a:pt x="5628787" y="65839"/>
                  </a:lnTo>
                  <a:lnTo>
                    <a:pt x="5585485" y="50787"/>
                  </a:lnTo>
                  <a:lnTo>
                    <a:pt x="5541348" y="37591"/>
                  </a:lnTo>
                  <a:lnTo>
                    <a:pt x="5496424" y="26299"/>
                  </a:lnTo>
                  <a:lnTo>
                    <a:pt x="5450758" y="16955"/>
                  </a:lnTo>
                  <a:lnTo>
                    <a:pt x="5404397" y="9607"/>
                  </a:lnTo>
                  <a:lnTo>
                    <a:pt x="5357388" y="4300"/>
                  </a:lnTo>
                  <a:lnTo>
                    <a:pt x="5309777" y="1082"/>
                  </a:lnTo>
                  <a:lnTo>
                    <a:pt x="52616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556" y="294131"/>
              <a:ext cx="6314440" cy="11490960"/>
            </a:xfrm>
            <a:custGeom>
              <a:avLst/>
              <a:gdLst/>
              <a:ahLst/>
              <a:cxnLst/>
              <a:rect l="l" t="t" r="r" b="b"/>
              <a:pathLst>
                <a:path w="6314440" h="11490960">
                  <a:moveTo>
                    <a:pt x="0" y="1052322"/>
                  </a:moveTo>
                  <a:lnTo>
                    <a:pt x="1082" y="1004154"/>
                  </a:lnTo>
                  <a:lnTo>
                    <a:pt x="4300" y="956543"/>
                  </a:lnTo>
                  <a:lnTo>
                    <a:pt x="9606" y="909534"/>
                  </a:lnTo>
                  <a:lnTo>
                    <a:pt x="16954" y="863173"/>
                  </a:lnTo>
                  <a:lnTo>
                    <a:pt x="26298" y="817507"/>
                  </a:lnTo>
                  <a:lnTo>
                    <a:pt x="37591" y="772583"/>
                  </a:lnTo>
                  <a:lnTo>
                    <a:pt x="50786" y="728446"/>
                  </a:lnTo>
                  <a:lnTo>
                    <a:pt x="65837" y="685144"/>
                  </a:lnTo>
                  <a:lnTo>
                    <a:pt x="82699" y="642723"/>
                  </a:lnTo>
                  <a:lnTo>
                    <a:pt x="101323" y="601228"/>
                  </a:lnTo>
                  <a:lnTo>
                    <a:pt x="121664" y="560708"/>
                  </a:lnTo>
                  <a:lnTo>
                    <a:pt x="143676" y="521208"/>
                  </a:lnTo>
                  <a:lnTo>
                    <a:pt x="167312" y="482774"/>
                  </a:lnTo>
                  <a:lnTo>
                    <a:pt x="192525" y="445453"/>
                  </a:lnTo>
                  <a:lnTo>
                    <a:pt x="219269" y="409291"/>
                  </a:lnTo>
                  <a:lnTo>
                    <a:pt x="247498" y="374336"/>
                  </a:lnTo>
                  <a:lnTo>
                    <a:pt x="277165" y="340633"/>
                  </a:lnTo>
                  <a:lnTo>
                    <a:pt x="308224" y="308228"/>
                  </a:lnTo>
                  <a:lnTo>
                    <a:pt x="340628" y="277169"/>
                  </a:lnTo>
                  <a:lnTo>
                    <a:pt x="374331" y="247502"/>
                  </a:lnTo>
                  <a:lnTo>
                    <a:pt x="409286" y="219273"/>
                  </a:lnTo>
                  <a:lnTo>
                    <a:pt x="445447" y="192528"/>
                  </a:lnTo>
                  <a:lnTo>
                    <a:pt x="482768" y="167315"/>
                  </a:lnTo>
                  <a:lnTo>
                    <a:pt x="521202" y="143679"/>
                  </a:lnTo>
                  <a:lnTo>
                    <a:pt x="560702" y="121667"/>
                  </a:lnTo>
                  <a:lnTo>
                    <a:pt x="601223" y="101325"/>
                  </a:lnTo>
                  <a:lnTo>
                    <a:pt x="642717" y="82700"/>
                  </a:lnTo>
                  <a:lnTo>
                    <a:pt x="685139" y="65839"/>
                  </a:lnTo>
                  <a:lnTo>
                    <a:pt x="728442" y="50787"/>
                  </a:lnTo>
                  <a:lnTo>
                    <a:pt x="772578" y="37592"/>
                  </a:lnTo>
                  <a:lnTo>
                    <a:pt x="817503" y="26299"/>
                  </a:lnTo>
                  <a:lnTo>
                    <a:pt x="863170" y="16955"/>
                  </a:lnTo>
                  <a:lnTo>
                    <a:pt x="909531" y="9607"/>
                  </a:lnTo>
                  <a:lnTo>
                    <a:pt x="956541" y="4300"/>
                  </a:lnTo>
                  <a:lnTo>
                    <a:pt x="1004153" y="1082"/>
                  </a:lnTo>
                  <a:lnTo>
                    <a:pt x="1052322" y="0"/>
                  </a:lnTo>
                  <a:lnTo>
                    <a:pt x="5261609" y="0"/>
                  </a:lnTo>
                  <a:lnTo>
                    <a:pt x="5309777" y="1082"/>
                  </a:lnTo>
                  <a:lnTo>
                    <a:pt x="5357388" y="4300"/>
                  </a:lnTo>
                  <a:lnTo>
                    <a:pt x="5404397" y="9607"/>
                  </a:lnTo>
                  <a:lnTo>
                    <a:pt x="5450758" y="16955"/>
                  </a:lnTo>
                  <a:lnTo>
                    <a:pt x="5496424" y="26299"/>
                  </a:lnTo>
                  <a:lnTo>
                    <a:pt x="5541348" y="37591"/>
                  </a:lnTo>
                  <a:lnTo>
                    <a:pt x="5585485" y="50787"/>
                  </a:lnTo>
                  <a:lnTo>
                    <a:pt x="5628787" y="65839"/>
                  </a:lnTo>
                  <a:lnTo>
                    <a:pt x="5671208" y="82700"/>
                  </a:lnTo>
                  <a:lnTo>
                    <a:pt x="5712703" y="101325"/>
                  </a:lnTo>
                  <a:lnTo>
                    <a:pt x="5753223" y="121667"/>
                  </a:lnTo>
                  <a:lnTo>
                    <a:pt x="5792724" y="143679"/>
                  </a:lnTo>
                  <a:lnTo>
                    <a:pt x="5831157" y="167315"/>
                  </a:lnTo>
                  <a:lnTo>
                    <a:pt x="5868478" y="192528"/>
                  </a:lnTo>
                  <a:lnTo>
                    <a:pt x="5904640" y="219273"/>
                  </a:lnTo>
                  <a:lnTo>
                    <a:pt x="5939595" y="247502"/>
                  </a:lnTo>
                  <a:lnTo>
                    <a:pt x="5973298" y="277169"/>
                  </a:lnTo>
                  <a:lnTo>
                    <a:pt x="6005703" y="308228"/>
                  </a:lnTo>
                  <a:lnTo>
                    <a:pt x="6036762" y="340633"/>
                  </a:lnTo>
                  <a:lnTo>
                    <a:pt x="6066429" y="374336"/>
                  </a:lnTo>
                  <a:lnTo>
                    <a:pt x="6094658" y="409291"/>
                  </a:lnTo>
                  <a:lnTo>
                    <a:pt x="6121403" y="445453"/>
                  </a:lnTo>
                  <a:lnTo>
                    <a:pt x="6146616" y="482774"/>
                  </a:lnTo>
                  <a:lnTo>
                    <a:pt x="6170252" y="521207"/>
                  </a:lnTo>
                  <a:lnTo>
                    <a:pt x="6192264" y="560708"/>
                  </a:lnTo>
                  <a:lnTo>
                    <a:pt x="6212606" y="601228"/>
                  </a:lnTo>
                  <a:lnTo>
                    <a:pt x="6231231" y="642723"/>
                  </a:lnTo>
                  <a:lnTo>
                    <a:pt x="6248092" y="685144"/>
                  </a:lnTo>
                  <a:lnTo>
                    <a:pt x="6263144" y="728446"/>
                  </a:lnTo>
                  <a:lnTo>
                    <a:pt x="6276340" y="772583"/>
                  </a:lnTo>
                  <a:lnTo>
                    <a:pt x="6287632" y="817507"/>
                  </a:lnTo>
                  <a:lnTo>
                    <a:pt x="6296976" y="863173"/>
                  </a:lnTo>
                  <a:lnTo>
                    <a:pt x="6304324" y="909534"/>
                  </a:lnTo>
                  <a:lnTo>
                    <a:pt x="6309631" y="956543"/>
                  </a:lnTo>
                  <a:lnTo>
                    <a:pt x="6312849" y="1004154"/>
                  </a:lnTo>
                  <a:lnTo>
                    <a:pt x="6313932" y="1052322"/>
                  </a:lnTo>
                  <a:lnTo>
                    <a:pt x="6313932" y="10438638"/>
                  </a:lnTo>
                  <a:lnTo>
                    <a:pt x="6312849" y="10486806"/>
                  </a:lnTo>
                  <a:lnTo>
                    <a:pt x="6309631" y="10534418"/>
                  </a:lnTo>
                  <a:lnTo>
                    <a:pt x="6304324" y="10581428"/>
                  </a:lnTo>
                  <a:lnTo>
                    <a:pt x="6296976" y="10627789"/>
                  </a:lnTo>
                  <a:lnTo>
                    <a:pt x="6287632" y="10673456"/>
                  </a:lnTo>
                  <a:lnTo>
                    <a:pt x="6276340" y="10718381"/>
                  </a:lnTo>
                  <a:lnTo>
                    <a:pt x="6263144" y="10762517"/>
                  </a:lnTo>
                  <a:lnTo>
                    <a:pt x="6248092" y="10805820"/>
                  </a:lnTo>
                  <a:lnTo>
                    <a:pt x="6231231" y="10848242"/>
                  </a:lnTo>
                  <a:lnTo>
                    <a:pt x="6212606" y="10889736"/>
                  </a:lnTo>
                  <a:lnTo>
                    <a:pt x="6192264" y="10930257"/>
                  </a:lnTo>
                  <a:lnTo>
                    <a:pt x="6170252" y="10969757"/>
                  </a:lnTo>
                  <a:lnTo>
                    <a:pt x="6146616" y="11008191"/>
                  </a:lnTo>
                  <a:lnTo>
                    <a:pt x="6121403" y="11045512"/>
                  </a:lnTo>
                  <a:lnTo>
                    <a:pt x="6094658" y="11081673"/>
                  </a:lnTo>
                  <a:lnTo>
                    <a:pt x="6066429" y="11116628"/>
                  </a:lnTo>
                  <a:lnTo>
                    <a:pt x="6036762" y="11150331"/>
                  </a:lnTo>
                  <a:lnTo>
                    <a:pt x="6005703" y="11182735"/>
                  </a:lnTo>
                  <a:lnTo>
                    <a:pt x="5973298" y="11213794"/>
                  </a:lnTo>
                  <a:lnTo>
                    <a:pt x="5939595" y="11243461"/>
                  </a:lnTo>
                  <a:lnTo>
                    <a:pt x="5904640" y="11271690"/>
                  </a:lnTo>
                  <a:lnTo>
                    <a:pt x="5868478" y="11298434"/>
                  </a:lnTo>
                  <a:lnTo>
                    <a:pt x="5831157" y="11323647"/>
                  </a:lnTo>
                  <a:lnTo>
                    <a:pt x="5792724" y="11347283"/>
                  </a:lnTo>
                  <a:lnTo>
                    <a:pt x="5753223" y="11369295"/>
                  </a:lnTo>
                  <a:lnTo>
                    <a:pt x="5712703" y="11389636"/>
                  </a:lnTo>
                  <a:lnTo>
                    <a:pt x="5671208" y="11408260"/>
                  </a:lnTo>
                  <a:lnTo>
                    <a:pt x="5628787" y="11425122"/>
                  </a:lnTo>
                  <a:lnTo>
                    <a:pt x="5585485" y="11440173"/>
                  </a:lnTo>
                  <a:lnTo>
                    <a:pt x="5541348" y="11453368"/>
                  </a:lnTo>
                  <a:lnTo>
                    <a:pt x="5496424" y="11464661"/>
                  </a:lnTo>
                  <a:lnTo>
                    <a:pt x="5450758" y="11474005"/>
                  </a:lnTo>
                  <a:lnTo>
                    <a:pt x="5404397" y="11481353"/>
                  </a:lnTo>
                  <a:lnTo>
                    <a:pt x="5357388" y="11486659"/>
                  </a:lnTo>
                  <a:lnTo>
                    <a:pt x="5309777" y="11489877"/>
                  </a:lnTo>
                  <a:lnTo>
                    <a:pt x="5261609" y="11490960"/>
                  </a:lnTo>
                  <a:lnTo>
                    <a:pt x="1052322" y="11490960"/>
                  </a:lnTo>
                  <a:lnTo>
                    <a:pt x="1004153" y="11489877"/>
                  </a:lnTo>
                  <a:lnTo>
                    <a:pt x="956541" y="11486659"/>
                  </a:lnTo>
                  <a:lnTo>
                    <a:pt x="909531" y="11481353"/>
                  </a:lnTo>
                  <a:lnTo>
                    <a:pt x="863170" y="11474005"/>
                  </a:lnTo>
                  <a:lnTo>
                    <a:pt x="817503" y="11464661"/>
                  </a:lnTo>
                  <a:lnTo>
                    <a:pt x="772578" y="11453368"/>
                  </a:lnTo>
                  <a:lnTo>
                    <a:pt x="728442" y="11440173"/>
                  </a:lnTo>
                  <a:lnTo>
                    <a:pt x="685139" y="11425122"/>
                  </a:lnTo>
                  <a:lnTo>
                    <a:pt x="642717" y="11408260"/>
                  </a:lnTo>
                  <a:lnTo>
                    <a:pt x="601223" y="11389636"/>
                  </a:lnTo>
                  <a:lnTo>
                    <a:pt x="560702" y="11369295"/>
                  </a:lnTo>
                  <a:lnTo>
                    <a:pt x="521202" y="11347283"/>
                  </a:lnTo>
                  <a:lnTo>
                    <a:pt x="482768" y="11323647"/>
                  </a:lnTo>
                  <a:lnTo>
                    <a:pt x="445447" y="11298434"/>
                  </a:lnTo>
                  <a:lnTo>
                    <a:pt x="409286" y="11271690"/>
                  </a:lnTo>
                  <a:lnTo>
                    <a:pt x="374331" y="11243461"/>
                  </a:lnTo>
                  <a:lnTo>
                    <a:pt x="340628" y="11213794"/>
                  </a:lnTo>
                  <a:lnTo>
                    <a:pt x="308224" y="11182735"/>
                  </a:lnTo>
                  <a:lnTo>
                    <a:pt x="277165" y="11150331"/>
                  </a:lnTo>
                  <a:lnTo>
                    <a:pt x="247498" y="11116628"/>
                  </a:lnTo>
                  <a:lnTo>
                    <a:pt x="219269" y="11081673"/>
                  </a:lnTo>
                  <a:lnTo>
                    <a:pt x="192525" y="11045512"/>
                  </a:lnTo>
                  <a:lnTo>
                    <a:pt x="167312" y="11008191"/>
                  </a:lnTo>
                  <a:lnTo>
                    <a:pt x="143676" y="10969757"/>
                  </a:lnTo>
                  <a:lnTo>
                    <a:pt x="121664" y="10930257"/>
                  </a:lnTo>
                  <a:lnTo>
                    <a:pt x="101323" y="10889736"/>
                  </a:lnTo>
                  <a:lnTo>
                    <a:pt x="82699" y="10848242"/>
                  </a:lnTo>
                  <a:lnTo>
                    <a:pt x="65837" y="10805820"/>
                  </a:lnTo>
                  <a:lnTo>
                    <a:pt x="50786" y="10762517"/>
                  </a:lnTo>
                  <a:lnTo>
                    <a:pt x="37591" y="10718381"/>
                  </a:lnTo>
                  <a:lnTo>
                    <a:pt x="26298" y="10673456"/>
                  </a:lnTo>
                  <a:lnTo>
                    <a:pt x="16954" y="10627789"/>
                  </a:lnTo>
                  <a:lnTo>
                    <a:pt x="9606" y="10581428"/>
                  </a:lnTo>
                  <a:lnTo>
                    <a:pt x="4300" y="10534418"/>
                  </a:lnTo>
                  <a:lnTo>
                    <a:pt x="1082" y="10486806"/>
                  </a:lnTo>
                  <a:lnTo>
                    <a:pt x="0" y="10438638"/>
                  </a:lnTo>
                  <a:lnTo>
                    <a:pt x="0" y="10523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611" y="845819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5611" y="845819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228" y="1191755"/>
              <a:ext cx="4629150" cy="107367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252" rIns="0" bIns="0" rtlCol="0">
            <a:spAutoFit/>
          </a:bodyPr>
          <a:lstStyle/>
          <a:p>
            <a:pPr marL="68516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hlinkClick r:id="rId3" action="ppaction://hlinksldjump"/>
              </a:rPr>
              <a:t>Reminder</a:t>
            </a:r>
            <a:endParaRPr sz="3600"/>
          </a:p>
        </p:txBody>
      </p:sp>
      <p:grpSp>
        <p:nvGrpSpPr>
          <p:cNvPr id="11" name="object 11"/>
          <p:cNvGrpSpPr/>
          <p:nvPr/>
        </p:nvGrpSpPr>
        <p:grpSpPr>
          <a:xfrm>
            <a:off x="676655" y="9133319"/>
            <a:ext cx="5423535" cy="1990725"/>
            <a:chOff x="676655" y="9133319"/>
            <a:chExt cx="5423535" cy="1990725"/>
          </a:xfrm>
        </p:grpSpPr>
        <p:sp>
          <p:nvSpPr>
            <p:cNvPr id="12" name="object 12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3899" y="10632947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804" y="10664951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4691" y="10686287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755" y="9866375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9376" y="9657587"/>
              <a:ext cx="962418" cy="10157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0947" y="9878567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9207" y="9819131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1307" y="9133319"/>
              <a:ext cx="1044702" cy="52960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71422" y="9237344"/>
            <a:ext cx="779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BATAL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5" name="object 25">
            <a:hlinkClick r:id="rId12" action="ppaction://hlinksldjump"/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98264" y="9105887"/>
            <a:ext cx="1067562" cy="552462"/>
          </a:xfrm>
          <a:prstGeom prst="rect">
            <a:avLst/>
          </a:prstGeom>
        </p:spPr>
      </p:pic>
      <p:sp>
        <p:nvSpPr>
          <p:cNvPr id="26" name="object 26">
            <a:hlinkClick r:id="rId12" action="ppaction://hlinksldjump"/>
          </p:cNvPr>
          <p:cNvSpPr txBox="1"/>
          <p:nvPr/>
        </p:nvSpPr>
        <p:spPr>
          <a:xfrm>
            <a:off x="4728464" y="9231248"/>
            <a:ext cx="38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OK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71144" y="2564879"/>
            <a:ext cx="3798570" cy="744855"/>
            <a:chOff x="771144" y="2564879"/>
            <a:chExt cx="3798570" cy="74485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144" y="2564879"/>
              <a:ext cx="3798570" cy="7444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6780" y="2653283"/>
              <a:ext cx="490728" cy="49072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36877" y="2727451"/>
            <a:ext cx="30264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Mau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ingatkan </a:t>
            </a:r>
            <a:r>
              <a:rPr sz="2000" dirty="0">
                <a:latin typeface="Calibri"/>
                <a:cs typeface="Calibri"/>
              </a:rPr>
              <a:t>jam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berapa?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72311" y="3803903"/>
            <a:ext cx="4666615" cy="5191760"/>
            <a:chOff x="972311" y="3803903"/>
            <a:chExt cx="4666615" cy="519176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2804" y="6073139"/>
              <a:ext cx="2990849" cy="17914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2311" y="6085331"/>
              <a:ext cx="1337310" cy="291007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5463" y="5686031"/>
              <a:ext cx="485419" cy="48388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28416" y="5678411"/>
              <a:ext cx="496062" cy="4945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4207" y="3803903"/>
              <a:ext cx="3974592" cy="1822703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1750441" y="3836237"/>
            <a:ext cx="3854450" cy="739775"/>
          </a:xfrm>
          <a:custGeom>
            <a:avLst/>
            <a:gdLst/>
            <a:ahLst/>
            <a:cxnLst/>
            <a:rect l="l" t="t" r="r" b="b"/>
            <a:pathLst>
              <a:path w="3854450" h="739775">
                <a:moveTo>
                  <a:pt x="3853929" y="0"/>
                </a:moveTo>
                <a:lnTo>
                  <a:pt x="1926971" y="0"/>
                </a:lnTo>
                <a:lnTo>
                  <a:pt x="0" y="0"/>
                </a:lnTo>
                <a:lnTo>
                  <a:pt x="0" y="739698"/>
                </a:lnTo>
                <a:lnTo>
                  <a:pt x="1926971" y="739698"/>
                </a:lnTo>
                <a:lnTo>
                  <a:pt x="3853929" y="739698"/>
                </a:lnTo>
                <a:lnTo>
                  <a:pt x="385392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1744091" y="3829939"/>
          <a:ext cx="3854450" cy="170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1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latin typeface="Calibri"/>
                          <a:cs typeface="Calibri"/>
                        </a:rPr>
                        <a:t>Jam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latin typeface="Calibri"/>
                          <a:cs typeface="Calibri"/>
                        </a:rPr>
                        <a:t>Menit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660">
                <a:tc>
                  <a:txBody>
                    <a:bodyPr/>
                    <a:lstStyle/>
                    <a:p>
                      <a:pPr marR="635" algn="ctr">
                        <a:lnSpc>
                          <a:spcPts val="6730"/>
                        </a:lnSpc>
                      </a:pPr>
                      <a:r>
                        <a:rPr sz="6000" b="1" spc="-25" dirty="0">
                          <a:latin typeface="Calibri"/>
                          <a:cs typeface="Calibri"/>
                        </a:rPr>
                        <a:t>20</a:t>
                      </a:r>
                      <a:endParaRPr sz="6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ts val="6840"/>
                        </a:lnSpc>
                      </a:pPr>
                      <a:r>
                        <a:rPr sz="6000" b="1" spc="-25" dirty="0">
                          <a:latin typeface="Calibri"/>
                          <a:cs typeface="Calibri"/>
                        </a:rPr>
                        <a:t>00</a:t>
                      </a:r>
                      <a:endParaRPr sz="6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1523746" y="5717539"/>
            <a:ext cx="6813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Ulangi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55160" y="5732779"/>
            <a:ext cx="739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Catatan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29283" y="6313932"/>
            <a:ext cx="272034" cy="290322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426844" y="6134481"/>
            <a:ext cx="730250" cy="256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2555" indent="14604">
              <a:lnSpc>
                <a:spcPct val="1502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Senin Selasa</a:t>
            </a:r>
            <a:endParaRPr sz="1800">
              <a:latin typeface="Calibri"/>
              <a:cs typeface="Calibri"/>
            </a:endParaRPr>
          </a:p>
          <a:p>
            <a:pPr marL="12700" marR="108585">
              <a:lnSpc>
                <a:spcPct val="122100"/>
              </a:lnSpc>
              <a:spcBef>
                <a:spcPts val="345"/>
              </a:spcBef>
            </a:pPr>
            <a:r>
              <a:rPr sz="1800" spc="-20" dirty="0">
                <a:latin typeface="Calibri"/>
                <a:cs typeface="Calibri"/>
              </a:rPr>
              <a:t>Rabu </a:t>
            </a:r>
            <a:r>
              <a:rPr sz="1800" spc="-10" dirty="0">
                <a:latin typeface="Calibri"/>
                <a:cs typeface="Calibri"/>
              </a:rPr>
              <a:t>Kamis </a:t>
            </a:r>
            <a:r>
              <a:rPr sz="1800" spc="-30" dirty="0">
                <a:latin typeface="Calibri"/>
                <a:cs typeface="Calibri"/>
              </a:rPr>
              <a:t>Jum’at </a:t>
            </a:r>
            <a:r>
              <a:rPr sz="1800" spc="-10" dirty="0">
                <a:latin typeface="Calibri"/>
                <a:cs typeface="Calibri"/>
              </a:rPr>
              <a:t>Sabtu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800" spc="-10" dirty="0"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20139" y="6685750"/>
            <a:ext cx="1773555" cy="2081530"/>
            <a:chOff x="1120139" y="6685750"/>
            <a:chExt cx="1773555" cy="2081530"/>
          </a:xfrm>
        </p:grpSpPr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9283" y="6685750"/>
              <a:ext cx="272034" cy="2903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0139" y="7095744"/>
              <a:ext cx="270522" cy="2903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235" y="7456932"/>
              <a:ext cx="272072" cy="29032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9283" y="7799832"/>
              <a:ext cx="272034" cy="29032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6235" y="8151876"/>
              <a:ext cx="272072" cy="29032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0139" y="8476488"/>
              <a:ext cx="270522" cy="29032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22803" y="7976578"/>
              <a:ext cx="270560" cy="29036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65222" y="8374126"/>
              <a:ext cx="187959" cy="21082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783585" y="6336919"/>
            <a:ext cx="2491740" cy="1091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99800"/>
              </a:lnSpc>
              <a:spcBef>
                <a:spcPts val="105"/>
              </a:spcBef>
            </a:pP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"Kuasailah</a:t>
            </a:r>
            <a:r>
              <a:rPr sz="1400" spc="-5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semua</a:t>
            </a:r>
            <a:r>
              <a:rPr sz="1400" spc="-6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buku,</a:t>
            </a:r>
            <a:r>
              <a:rPr sz="1400" spc="-5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tapi jangan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biaíkan</a:t>
            </a:r>
            <a:r>
              <a:rPr sz="1400" spc="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buku menguasaimu.</a:t>
            </a:r>
            <a:r>
              <a:rPr sz="1400" spc="1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Membacalah untuk</a:t>
            </a:r>
            <a:r>
              <a:rPr sz="1400" spc="-7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hidup,</a:t>
            </a:r>
            <a:r>
              <a:rPr sz="1400" spc="-7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bukan</a:t>
            </a:r>
            <a:r>
              <a:rPr sz="1400" spc="-7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hidup</a:t>
            </a:r>
            <a:r>
              <a:rPr sz="1400" spc="-6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untuk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membaca."</a:t>
            </a:r>
            <a:r>
              <a:rPr sz="1400" spc="-4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(Owen</a:t>
            </a:r>
            <a:r>
              <a:rPr sz="1400" spc="-4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Meíedith)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47797" y="7940167"/>
            <a:ext cx="17252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99CCFF"/>
                </a:solidFill>
                <a:latin typeface="Calibri"/>
                <a:cs typeface="Calibri"/>
              </a:rPr>
              <a:t>Nada</a:t>
            </a:r>
            <a:r>
              <a:rPr sz="16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9CCFF"/>
                </a:solidFill>
                <a:latin typeface="Calibri"/>
                <a:cs typeface="Calibri"/>
              </a:rPr>
              <a:t>dering</a:t>
            </a:r>
            <a:r>
              <a:rPr sz="1600" spc="-25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9CCFF"/>
                </a:solidFill>
                <a:latin typeface="Calibri"/>
                <a:cs typeface="Calibri"/>
              </a:rPr>
              <a:t>bawaan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921254" y="8340344"/>
            <a:ext cx="27787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10</a:t>
            </a:r>
            <a:r>
              <a:rPr sz="14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menit</a:t>
            </a:r>
            <a:r>
              <a:rPr sz="1400" spc="-2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9CCFF"/>
                </a:solidFill>
                <a:latin typeface="Calibri"/>
                <a:cs typeface="Calibri"/>
              </a:rPr>
              <a:t>berdering</a:t>
            </a:r>
            <a:r>
              <a:rPr sz="1400" spc="-5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jika</a:t>
            </a:r>
            <a:r>
              <a:rPr sz="1400" spc="-2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9CCFF"/>
                </a:solidFill>
                <a:latin typeface="Calibri"/>
                <a:cs typeface="Calibri"/>
              </a:rPr>
              <a:t>tidak</a:t>
            </a:r>
            <a:r>
              <a:rPr sz="1400" spc="-30" dirty="0">
                <a:solidFill>
                  <a:srgbClr val="99CC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9CCFF"/>
                </a:solidFill>
                <a:latin typeface="Calibri"/>
                <a:cs typeface="Calibri"/>
              </a:rPr>
              <a:t>direspon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20139" y="6195047"/>
            <a:ext cx="412254" cy="412254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2641092" y="8272246"/>
            <a:ext cx="2962910" cy="2199640"/>
            <a:chOff x="2641092" y="8272246"/>
            <a:chExt cx="2962910" cy="2199640"/>
          </a:xfrm>
        </p:grpSpPr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41092" y="8272246"/>
              <a:ext cx="323875" cy="3238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91100" y="9857231"/>
              <a:ext cx="612648" cy="6141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268" y="-28575"/>
            <a:ext cx="6372225" cy="11410950"/>
            <a:chOff x="247268" y="-28575"/>
            <a:chExt cx="6372225" cy="11410950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5778878" y="0"/>
                  </a:moveTo>
                  <a:lnTo>
                    <a:pt x="535705" y="0"/>
                  </a:lnTo>
                  <a:lnTo>
                    <a:pt x="521262" y="8048"/>
                  </a:lnTo>
                  <a:lnTo>
                    <a:pt x="482824" y="31685"/>
                  </a:lnTo>
                  <a:lnTo>
                    <a:pt x="445498" y="56900"/>
                  </a:lnTo>
                  <a:lnTo>
                    <a:pt x="409333" y="83646"/>
                  </a:lnTo>
                  <a:lnTo>
                    <a:pt x="374373" y="111877"/>
                  </a:lnTo>
                  <a:lnTo>
                    <a:pt x="340667" y="141547"/>
                  </a:lnTo>
                  <a:lnTo>
                    <a:pt x="308259" y="172608"/>
                  </a:lnTo>
                  <a:lnTo>
                    <a:pt x="277196" y="205015"/>
                  </a:lnTo>
                  <a:lnTo>
                    <a:pt x="247526" y="238722"/>
                  </a:lnTo>
                  <a:lnTo>
                    <a:pt x="219294" y="273681"/>
                  </a:lnTo>
                  <a:lnTo>
                    <a:pt x="192546" y="309846"/>
                  </a:lnTo>
                  <a:lnTo>
                    <a:pt x="167330" y="347171"/>
                  </a:lnTo>
                  <a:lnTo>
                    <a:pt x="143692" y="385609"/>
                  </a:lnTo>
                  <a:lnTo>
                    <a:pt x="121678" y="425114"/>
                  </a:lnTo>
                  <a:lnTo>
                    <a:pt x="101334" y="465640"/>
                  </a:lnTo>
                  <a:lnTo>
                    <a:pt x="82708" y="507140"/>
                  </a:lnTo>
                  <a:lnTo>
                    <a:pt x="65845" y="549568"/>
                  </a:lnTo>
                  <a:lnTo>
                    <a:pt x="50791" y="592877"/>
                  </a:lnTo>
                  <a:lnTo>
                    <a:pt x="37595" y="637020"/>
                  </a:lnTo>
                  <a:lnTo>
                    <a:pt x="26301" y="681952"/>
                  </a:lnTo>
                  <a:lnTo>
                    <a:pt x="16956" y="727626"/>
                  </a:lnTo>
                  <a:lnTo>
                    <a:pt x="9607" y="773996"/>
                  </a:lnTo>
                  <a:lnTo>
                    <a:pt x="4301" y="821014"/>
                  </a:lnTo>
                  <a:lnTo>
                    <a:pt x="1083" y="868635"/>
                  </a:lnTo>
                  <a:lnTo>
                    <a:pt x="0" y="916813"/>
                  </a:lnTo>
                  <a:lnTo>
                    <a:pt x="0" y="10301351"/>
                  </a:lnTo>
                  <a:lnTo>
                    <a:pt x="1083" y="10349528"/>
                  </a:lnTo>
                  <a:lnTo>
                    <a:pt x="4301" y="10397149"/>
                  </a:lnTo>
                  <a:lnTo>
                    <a:pt x="9607" y="10444167"/>
                  </a:lnTo>
                  <a:lnTo>
                    <a:pt x="16956" y="10490537"/>
                  </a:lnTo>
                  <a:lnTo>
                    <a:pt x="26301" y="10536211"/>
                  </a:lnTo>
                  <a:lnTo>
                    <a:pt x="37595" y="10581143"/>
                  </a:lnTo>
                  <a:lnTo>
                    <a:pt x="50791" y="10625286"/>
                  </a:lnTo>
                  <a:lnTo>
                    <a:pt x="65845" y="10668595"/>
                  </a:lnTo>
                  <a:lnTo>
                    <a:pt x="82708" y="10711023"/>
                  </a:lnTo>
                  <a:lnTo>
                    <a:pt x="101334" y="10752523"/>
                  </a:lnTo>
                  <a:lnTo>
                    <a:pt x="121678" y="10793049"/>
                  </a:lnTo>
                  <a:lnTo>
                    <a:pt x="143692" y="10832554"/>
                  </a:lnTo>
                  <a:lnTo>
                    <a:pt x="167330" y="10870992"/>
                  </a:lnTo>
                  <a:lnTo>
                    <a:pt x="192546" y="10908317"/>
                  </a:lnTo>
                  <a:lnTo>
                    <a:pt x="219294" y="10944482"/>
                  </a:lnTo>
                  <a:lnTo>
                    <a:pt x="247526" y="10979441"/>
                  </a:lnTo>
                  <a:lnTo>
                    <a:pt x="277196" y="11013148"/>
                  </a:lnTo>
                  <a:lnTo>
                    <a:pt x="308259" y="11045555"/>
                  </a:lnTo>
                  <a:lnTo>
                    <a:pt x="340667" y="11076616"/>
                  </a:lnTo>
                  <a:lnTo>
                    <a:pt x="374373" y="11106286"/>
                  </a:lnTo>
                  <a:lnTo>
                    <a:pt x="409333" y="11134517"/>
                  </a:lnTo>
                  <a:lnTo>
                    <a:pt x="445498" y="11161263"/>
                  </a:lnTo>
                  <a:lnTo>
                    <a:pt x="482824" y="11186478"/>
                  </a:lnTo>
                  <a:lnTo>
                    <a:pt x="521262" y="11210115"/>
                  </a:lnTo>
                  <a:lnTo>
                    <a:pt x="560767" y="11232129"/>
                  </a:lnTo>
                  <a:lnTo>
                    <a:pt x="601293" y="11252471"/>
                  </a:lnTo>
                  <a:lnTo>
                    <a:pt x="642792" y="11271097"/>
                  </a:lnTo>
                  <a:lnTo>
                    <a:pt x="685219" y="11287959"/>
                  </a:lnTo>
                  <a:lnTo>
                    <a:pt x="728527" y="11303011"/>
                  </a:lnTo>
                  <a:lnTo>
                    <a:pt x="772670" y="11316207"/>
                  </a:lnTo>
                  <a:lnTo>
                    <a:pt x="817600" y="11327500"/>
                  </a:lnTo>
                  <a:lnTo>
                    <a:pt x="863272" y="11336844"/>
                  </a:lnTo>
                  <a:lnTo>
                    <a:pt x="909640" y="11344192"/>
                  </a:lnTo>
                  <a:lnTo>
                    <a:pt x="956656" y="11349499"/>
                  </a:lnTo>
                  <a:lnTo>
                    <a:pt x="1004274" y="11352717"/>
                  </a:lnTo>
                  <a:lnTo>
                    <a:pt x="1052449" y="11353800"/>
                  </a:lnTo>
                  <a:lnTo>
                    <a:pt x="5262118" y="11353800"/>
                  </a:lnTo>
                  <a:lnTo>
                    <a:pt x="5310295" y="11352717"/>
                  </a:lnTo>
                  <a:lnTo>
                    <a:pt x="5357916" y="11349499"/>
                  </a:lnTo>
                  <a:lnTo>
                    <a:pt x="5404934" y="11344192"/>
                  </a:lnTo>
                  <a:lnTo>
                    <a:pt x="5451304" y="11336844"/>
                  </a:lnTo>
                  <a:lnTo>
                    <a:pt x="5496978" y="11327500"/>
                  </a:lnTo>
                  <a:lnTo>
                    <a:pt x="5541910" y="11316207"/>
                  </a:lnTo>
                  <a:lnTo>
                    <a:pt x="5586053" y="11303011"/>
                  </a:lnTo>
                  <a:lnTo>
                    <a:pt x="5629362" y="11287959"/>
                  </a:lnTo>
                  <a:lnTo>
                    <a:pt x="5671790" y="11271097"/>
                  </a:lnTo>
                  <a:lnTo>
                    <a:pt x="5713290" y="11252471"/>
                  </a:lnTo>
                  <a:lnTo>
                    <a:pt x="5753816" y="11232129"/>
                  </a:lnTo>
                  <a:lnTo>
                    <a:pt x="5793321" y="11210115"/>
                  </a:lnTo>
                  <a:lnTo>
                    <a:pt x="5831759" y="11186478"/>
                  </a:lnTo>
                  <a:lnTo>
                    <a:pt x="5869084" y="11161263"/>
                  </a:lnTo>
                  <a:lnTo>
                    <a:pt x="5905249" y="11134517"/>
                  </a:lnTo>
                  <a:lnTo>
                    <a:pt x="5940208" y="11106286"/>
                  </a:lnTo>
                  <a:lnTo>
                    <a:pt x="5973915" y="11076616"/>
                  </a:lnTo>
                  <a:lnTo>
                    <a:pt x="6006322" y="11045555"/>
                  </a:lnTo>
                  <a:lnTo>
                    <a:pt x="6037383" y="11013148"/>
                  </a:lnTo>
                  <a:lnTo>
                    <a:pt x="6067053" y="10979441"/>
                  </a:lnTo>
                  <a:lnTo>
                    <a:pt x="6095284" y="10944482"/>
                  </a:lnTo>
                  <a:lnTo>
                    <a:pt x="6122030" y="10908317"/>
                  </a:lnTo>
                  <a:lnTo>
                    <a:pt x="6147245" y="10870992"/>
                  </a:lnTo>
                  <a:lnTo>
                    <a:pt x="6170882" y="10832554"/>
                  </a:lnTo>
                  <a:lnTo>
                    <a:pt x="6192896" y="10793049"/>
                  </a:lnTo>
                  <a:lnTo>
                    <a:pt x="6213238" y="10752523"/>
                  </a:lnTo>
                  <a:lnTo>
                    <a:pt x="6231864" y="10711023"/>
                  </a:lnTo>
                  <a:lnTo>
                    <a:pt x="6248726" y="10668595"/>
                  </a:lnTo>
                  <a:lnTo>
                    <a:pt x="6263778" y="10625286"/>
                  </a:lnTo>
                  <a:lnTo>
                    <a:pt x="6276974" y="10581143"/>
                  </a:lnTo>
                  <a:lnTo>
                    <a:pt x="6288267" y="10536211"/>
                  </a:lnTo>
                  <a:lnTo>
                    <a:pt x="6297611" y="10490537"/>
                  </a:lnTo>
                  <a:lnTo>
                    <a:pt x="6304959" y="10444167"/>
                  </a:lnTo>
                  <a:lnTo>
                    <a:pt x="6310266" y="10397149"/>
                  </a:lnTo>
                  <a:lnTo>
                    <a:pt x="6313484" y="10349528"/>
                  </a:lnTo>
                  <a:lnTo>
                    <a:pt x="6314566" y="10301351"/>
                  </a:lnTo>
                  <a:lnTo>
                    <a:pt x="6314566" y="916813"/>
                  </a:lnTo>
                  <a:lnTo>
                    <a:pt x="6313484" y="868635"/>
                  </a:lnTo>
                  <a:lnTo>
                    <a:pt x="6310266" y="821014"/>
                  </a:lnTo>
                  <a:lnTo>
                    <a:pt x="6304959" y="773996"/>
                  </a:lnTo>
                  <a:lnTo>
                    <a:pt x="6297611" y="727626"/>
                  </a:lnTo>
                  <a:lnTo>
                    <a:pt x="6288267" y="681952"/>
                  </a:lnTo>
                  <a:lnTo>
                    <a:pt x="6276974" y="637020"/>
                  </a:lnTo>
                  <a:lnTo>
                    <a:pt x="6263778" y="592877"/>
                  </a:lnTo>
                  <a:lnTo>
                    <a:pt x="6248726" y="549568"/>
                  </a:lnTo>
                  <a:lnTo>
                    <a:pt x="6231864" y="507140"/>
                  </a:lnTo>
                  <a:lnTo>
                    <a:pt x="6213238" y="465640"/>
                  </a:lnTo>
                  <a:lnTo>
                    <a:pt x="6192896" y="425114"/>
                  </a:lnTo>
                  <a:lnTo>
                    <a:pt x="6170882" y="385609"/>
                  </a:lnTo>
                  <a:lnTo>
                    <a:pt x="6147245" y="347171"/>
                  </a:lnTo>
                  <a:lnTo>
                    <a:pt x="6122030" y="309846"/>
                  </a:lnTo>
                  <a:lnTo>
                    <a:pt x="6095284" y="273681"/>
                  </a:lnTo>
                  <a:lnTo>
                    <a:pt x="6067053" y="238722"/>
                  </a:lnTo>
                  <a:lnTo>
                    <a:pt x="6037383" y="205015"/>
                  </a:lnTo>
                  <a:lnTo>
                    <a:pt x="6006322" y="172608"/>
                  </a:lnTo>
                  <a:lnTo>
                    <a:pt x="5973915" y="141547"/>
                  </a:lnTo>
                  <a:lnTo>
                    <a:pt x="5940208" y="111877"/>
                  </a:lnTo>
                  <a:lnTo>
                    <a:pt x="5905249" y="83646"/>
                  </a:lnTo>
                  <a:lnTo>
                    <a:pt x="5869084" y="56900"/>
                  </a:lnTo>
                  <a:lnTo>
                    <a:pt x="5831759" y="31685"/>
                  </a:lnTo>
                  <a:lnTo>
                    <a:pt x="5793321" y="8048"/>
                  </a:lnTo>
                  <a:lnTo>
                    <a:pt x="577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0" y="916813"/>
                  </a:moveTo>
                  <a:lnTo>
                    <a:pt x="1083" y="868635"/>
                  </a:lnTo>
                  <a:lnTo>
                    <a:pt x="4301" y="821014"/>
                  </a:lnTo>
                  <a:lnTo>
                    <a:pt x="9607" y="773996"/>
                  </a:lnTo>
                  <a:lnTo>
                    <a:pt x="16956" y="727626"/>
                  </a:lnTo>
                  <a:lnTo>
                    <a:pt x="26301" y="681952"/>
                  </a:lnTo>
                  <a:lnTo>
                    <a:pt x="37595" y="637020"/>
                  </a:lnTo>
                  <a:lnTo>
                    <a:pt x="50791" y="592877"/>
                  </a:lnTo>
                  <a:lnTo>
                    <a:pt x="65845" y="549568"/>
                  </a:lnTo>
                  <a:lnTo>
                    <a:pt x="82708" y="507140"/>
                  </a:lnTo>
                  <a:lnTo>
                    <a:pt x="101334" y="465640"/>
                  </a:lnTo>
                  <a:lnTo>
                    <a:pt x="121678" y="425114"/>
                  </a:lnTo>
                  <a:lnTo>
                    <a:pt x="143692" y="385609"/>
                  </a:lnTo>
                  <a:lnTo>
                    <a:pt x="167330" y="347171"/>
                  </a:lnTo>
                  <a:lnTo>
                    <a:pt x="192546" y="309846"/>
                  </a:lnTo>
                  <a:lnTo>
                    <a:pt x="219294" y="273681"/>
                  </a:lnTo>
                  <a:lnTo>
                    <a:pt x="247526" y="238722"/>
                  </a:lnTo>
                  <a:lnTo>
                    <a:pt x="277196" y="205015"/>
                  </a:lnTo>
                  <a:lnTo>
                    <a:pt x="308259" y="172608"/>
                  </a:lnTo>
                  <a:lnTo>
                    <a:pt x="340667" y="141547"/>
                  </a:lnTo>
                  <a:lnTo>
                    <a:pt x="374373" y="111877"/>
                  </a:lnTo>
                  <a:lnTo>
                    <a:pt x="409333" y="83646"/>
                  </a:lnTo>
                  <a:lnTo>
                    <a:pt x="445498" y="56900"/>
                  </a:lnTo>
                  <a:lnTo>
                    <a:pt x="482824" y="31685"/>
                  </a:lnTo>
                  <a:lnTo>
                    <a:pt x="521262" y="8048"/>
                  </a:lnTo>
                  <a:lnTo>
                    <a:pt x="535705" y="0"/>
                  </a:lnTo>
                </a:path>
                <a:path w="6315075" h="11353800">
                  <a:moveTo>
                    <a:pt x="5778878" y="0"/>
                  </a:moveTo>
                  <a:lnTo>
                    <a:pt x="5831759" y="31685"/>
                  </a:lnTo>
                  <a:lnTo>
                    <a:pt x="5869084" y="56900"/>
                  </a:lnTo>
                  <a:lnTo>
                    <a:pt x="5905249" y="83646"/>
                  </a:lnTo>
                  <a:lnTo>
                    <a:pt x="5940208" y="111877"/>
                  </a:lnTo>
                  <a:lnTo>
                    <a:pt x="5973915" y="141547"/>
                  </a:lnTo>
                  <a:lnTo>
                    <a:pt x="6006322" y="172608"/>
                  </a:lnTo>
                  <a:lnTo>
                    <a:pt x="6037383" y="205015"/>
                  </a:lnTo>
                  <a:lnTo>
                    <a:pt x="6067053" y="238722"/>
                  </a:lnTo>
                  <a:lnTo>
                    <a:pt x="6095284" y="273681"/>
                  </a:lnTo>
                  <a:lnTo>
                    <a:pt x="6122030" y="309846"/>
                  </a:lnTo>
                  <a:lnTo>
                    <a:pt x="6147245" y="347171"/>
                  </a:lnTo>
                  <a:lnTo>
                    <a:pt x="6170882" y="385609"/>
                  </a:lnTo>
                  <a:lnTo>
                    <a:pt x="6192896" y="425114"/>
                  </a:lnTo>
                  <a:lnTo>
                    <a:pt x="6213238" y="465640"/>
                  </a:lnTo>
                  <a:lnTo>
                    <a:pt x="6231864" y="507140"/>
                  </a:lnTo>
                  <a:lnTo>
                    <a:pt x="6248726" y="549568"/>
                  </a:lnTo>
                  <a:lnTo>
                    <a:pt x="6263778" y="592877"/>
                  </a:lnTo>
                  <a:lnTo>
                    <a:pt x="6276974" y="637020"/>
                  </a:lnTo>
                  <a:lnTo>
                    <a:pt x="6288267" y="681952"/>
                  </a:lnTo>
                  <a:lnTo>
                    <a:pt x="6297611" y="727626"/>
                  </a:lnTo>
                  <a:lnTo>
                    <a:pt x="6304959" y="773996"/>
                  </a:lnTo>
                  <a:lnTo>
                    <a:pt x="6310266" y="821014"/>
                  </a:lnTo>
                  <a:lnTo>
                    <a:pt x="6313484" y="868635"/>
                  </a:lnTo>
                  <a:lnTo>
                    <a:pt x="6314566" y="916813"/>
                  </a:lnTo>
                  <a:lnTo>
                    <a:pt x="6314566" y="10301351"/>
                  </a:lnTo>
                  <a:lnTo>
                    <a:pt x="6313484" y="10349528"/>
                  </a:lnTo>
                  <a:lnTo>
                    <a:pt x="6310266" y="10397149"/>
                  </a:lnTo>
                  <a:lnTo>
                    <a:pt x="6304959" y="10444167"/>
                  </a:lnTo>
                  <a:lnTo>
                    <a:pt x="6297611" y="10490537"/>
                  </a:lnTo>
                  <a:lnTo>
                    <a:pt x="6288267" y="10536211"/>
                  </a:lnTo>
                  <a:lnTo>
                    <a:pt x="6276974" y="10581143"/>
                  </a:lnTo>
                  <a:lnTo>
                    <a:pt x="6263778" y="10625286"/>
                  </a:lnTo>
                  <a:lnTo>
                    <a:pt x="6248726" y="10668595"/>
                  </a:lnTo>
                  <a:lnTo>
                    <a:pt x="6231864" y="10711023"/>
                  </a:lnTo>
                  <a:lnTo>
                    <a:pt x="6213238" y="10752523"/>
                  </a:lnTo>
                  <a:lnTo>
                    <a:pt x="6192896" y="10793049"/>
                  </a:lnTo>
                  <a:lnTo>
                    <a:pt x="6170882" y="10832554"/>
                  </a:lnTo>
                  <a:lnTo>
                    <a:pt x="6147245" y="10870992"/>
                  </a:lnTo>
                  <a:lnTo>
                    <a:pt x="6122030" y="10908317"/>
                  </a:lnTo>
                  <a:lnTo>
                    <a:pt x="6095284" y="10944482"/>
                  </a:lnTo>
                  <a:lnTo>
                    <a:pt x="6067053" y="10979441"/>
                  </a:lnTo>
                  <a:lnTo>
                    <a:pt x="6037383" y="11013148"/>
                  </a:lnTo>
                  <a:lnTo>
                    <a:pt x="6006322" y="11045555"/>
                  </a:lnTo>
                  <a:lnTo>
                    <a:pt x="5973915" y="11076616"/>
                  </a:lnTo>
                  <a:lnTo>
                    <a:pt x="5940208" y="11106286"/>
                  </a:lnTo>
                  <a:lnTo>
                    <a:pt x="5905249" y="11134517"/>
                  </a:lnTo>
                  <a:lnTo>
                    <a:pt x="5869084" y="11161263"/>
                  </a:lnTo>
                  <a:lnTo>
                    <a:pt x="5831759" y="11186478"/>
                  </a:lnTo>
                  <a:lnTo>
                    <a:pt x="5793321" y="11210115"/>
                  </a:lnTo>
                  <a:lnTo>
                    <a:pt x="5753816" y="11232129"/>
                  </a:lnTo>
                  <a:lnTo>
                    <a:pt x="5713290" y="11252471"/>
                  </a:lnTo>
                  <a:lnTo>
                    <a:pt x="5671790" y="11271097"/>
                  </a:lnTo>
                  <a:lnTo>
                    <a:pt x="5629362" y="11287959"/>
                  </a:lnTo>
                  <a:lnTo>
                    <a:pt x="5586053" y="11303011"/>
                  </a:lnTo>
                  <a:lnTo>
                    <a:pt x="5541910" y="11316207"/>
                  </a:lnTo>
                  <a:lnTo>
                    <a:pt x="5496978" y="11327500"/>
                  </a:lnTo>
                  <a:lnTo>
                    <a:pt x="5451304" y="11336844"/>
                  </a:lnTo>
                  <a:lnTo>
                    <a:pt x="5404934" y="11344192"/>
                  </a:lnTo>
                  <a:lnTo>
                    <a:pt x="5357916" y="11349499"/>
                  </a:lnTo>
                  <a:lnTo>
                    <a:pt x="5310295" y="11352717"/>
                  </a:lnTo>
                  <a:lnTo>
                    <a:pt x="5262118" y="11353800"/>
                  </a:lnTo>
                  <a:lnTo>
                    <a:pt x="1052449" y="11353800"/>
                  </a:lnTo>
                  <a:lnTo>
                    <a:pt x="1004274" y="11352717"/>
                  </a:lnTo>
                  <a:lnTo>
                    <a:pt x="956656" y="11349499"/>
                  </a:lnTo>
                  <a:lnTo>
                    <a:pt x="909640" y="11344192"/>
                  </a:lnTo>
                  <a:lnTo>
                    <a:pt x="863272" y="11336844"/>
                  </a:lnTo>
                  <a:lnTo>
                    <a:pt x="817600" y="11327500"/>
                  </a:lnTo>
                  <a:lnTo>
                    <a:pt x="772670" y="11316207"/>
                  </a:lnTo>
                  <a:lnTo>
                    <a:pt x="728527" y="11303011"/>
                  </a:lnTo>
                  <a:lnTo>
                    <a:pt x="685219" y="11287959"/>
                  </a:lnTo>
                  <a:lnTo>
                    <a:pt x="642792" y="11271097"/>
                  </a:lnTo>
                  <a:lnTo>
                    <a:pt x="601293" y="11252471"/>
                  </a:lnTo>
                  <a:lnTo>
                    <a:pt x="560767" y="11232129"/>
                  </a:lnTo>
                  <a:lnTo>
                    <a:pt x="521262" y="11210115"/>
                  </a:lnTo>
                  <a:lnTo>
                    <a:pt x="482824" y="11186478"/>
                  </a:lnTo>
                  <a:lnTo>
                    <a:pt x="445498" y="11161263"/>
                  </a:lnTo>
                  <a:lnTo>
                    <a:pt x="409333" y="11134517"/>
                  </a:lnTo>
                  <a:lnTo>
                    <a:pt x="374373" y="11106286"/>
                  </a:lnTo>
                  <a:lnTo>
                    <a:pt x="340667" y="11076616"/>
                  </a:lnTo>
                  <a:lnTo>
                    <a:pt x="308259" y="11045555"/>
                  </a:lnTo>
                  <a:lnTo>
                    <a:pt x="277196" y="11013148"/>
                  </a:lnTo>
                  <a:lnTo>
                    <a:pt x="247526" y="10979441"/>
                  </a:lnTo>
                  <a:lnTo>
                    <a:pt x="219294" y="10944482"/>
                  </a:lnTo>
                  <a:lnTo>
                    <a:pt x="192546" y="10908317"/>
                  </a:lnTo>
                  <a:lnTo>
                    <a:pt x="167330" y="10870992"/>
                  </a:lnTo>
                  <a:lnTo>
                    <a:pt x="143692" y="10832554"/>
                  </a:lnTo>
                  <a:lnTo>
                    <a:pt x="121678" y="10793049"/>
                  </a:lnTo>
                  <a:lnTo>
                    <a:pt x="101334" y="10752523"/>
                  </a:lnTo>
                  <a:lnTo>
                    <a:pt x="82708" y="10711023"/>
                  </a:lnTo>
                  <a:lnTo>
                    <a:pt x="65845" y="10668595"/>
                  </a:lnTo>
                  <a:lnTo>
                    <a:pt x="50791" y="10625286"/>
                  </a:lnTo>
                  <a:lnTo>
                    <a:pt x="37595" y="10581143"/>
                  </a:lnTo>
                  <a:lnTo>
                    <a:pt x="26301" y="10536211"/>
                  </a:lnTo>
                  <a:lnTo>
                    <a:pt x="16956" y="10490537"/>
                  </a:lnTo>
                  <a:lnTo>
                    <a:pt x="9607" y="10444167"/>
                  </a:lnTo>
                  <a:lnTo>
                    <a:pt x="4301" y="10397149"/>
                  </a:lnTo>
                  <a:lnTo>
                    <a:pt x="1083" y="10349528"/>
                  </a:lnTo>
                  <a:lnTo>
                    <a:pt x="0" y="10301351"/>
                  </a:lnTo>
                  <a:lnTo>
                    <a:pt x="0" y="916813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9" y="1168895"/>
              <a:ext cx="4627626" cy="126721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Reminder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76655" y="3375659"/>
            <a:ext cx="5423535" cy="7714615"/>
            <a:chOff x="676655" y="3375659"/>
            <a:chExt cx="5423535" cy="7714615"/>
          </a:xfrm>
        </p:grpSpPr>
        <p:sp>
          <p:nvSpPr>
            <p:cNvPr id="12" name="object 12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755" y="9866375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3091" y="9581375"/>
              <a:ext cx="962418" cy="10157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947" y="9904476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9207" y="9767315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6231" y="3375659"/>
              <a:ext cx="3259074" cy="450723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436114" y="6382258"/>
            <a:ext cx="2158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5" dirty="0">
                <a:latin typeface="Arial MT"/>
                <a:cs typeface="Arial MT"/>
              </a:rPr>
              <a:t>TUNGGU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YA</a:t>
            </a:r>
            <a:endParaRPr sz="2800" dirty="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08314" y="3525011"/>
            <a:ext cx="3643884" cy="4685283"/>
            <a:chOff x="2008314" y="3525011"/>
            <a:chExt cx="3643884" cy="4685283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88336" y="3525011"/>
              <a:ext cx="1487424" cy="2542031"/>
            </a:xfrm>
            <a:prstGeom prst="rect">
              <a:avLst/>
            </a:prstGeom>
          </p:spPr>
        </p:pic>
        <p:pic>
          <p:nvPicPr>
            <p:cNvPr id="27" name="object 27">
              <a:hlinkClick r:id="rId12" action="ppaction://hlinksldjump"/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8314" y="4273803"/>
              <a:ext cx="3643884" cy="393649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22520" y="9777983"/>
            <a:ext cx="749808" cy="748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268" y="247268"/>
            <a:ext cx="6372860" cy="11548110"/>
            <a:chOff x="247268" y="247268"/>
            <a:chExt cx="6372860" cy="11548110"/>
          </a:xfrm>
        </p:grpSpPr>
        <p:sp>
          <p:nvSpPr>
            <p:cNvPr id="3" name="object 3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827531"/>
              <a:ext cx="5314315" cy="9775190"/>
            </a:xfrm>
            <a:custGeom>
              <a:avLst/>
              <a:gdLst/>
              <a:ahLst/>
              <a:cxnLst/>
              <a:rect l="l" t="t" r="r" b="b"/>
              <a:pathLst>
                <a:path w="5314315" h="9775190">
                  <a:moveTo>
                    <a:pt x="0" y="9774936"/>
                  </a:moveTo>
                  <a:lnTo>
                    <a:pt x="5314188" y="9774936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74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82753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1"/>
                  </a:moveTo>
                  <a:lnTo>
                    <a:pt x="5314188" y="101620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1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9" y="1168895"/>
              <a:ext cx="4627626" cy="126721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Reminder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76655" y="3142488"/>
            <a:ext cx="5423535" cy="7947659"/>
            <a:chOff x="676655" y="3142488"/>
            <a:chExt cx="5423535" cy="7947659"/>
          </a:xfrm>
        </p:grpSpPr>
        <p:sp>
          <p:nvSpPr>
            <p:cNvPr id="12" name="object 12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8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755" y="9866376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3091" y="9581375"/>
              <a:ext cx="962418" cy="10157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947" y="9904476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9207" y="9767316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>
              <a:hlinkClick r:id="rId10" action="ppaction://hlinksldjump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6231" y="3142488"/>
              <a:ext cx="3259074" cy="4507229"/>
            </a:xfrm>
            <a:prstGeom prst="rect">
              <a:avLst/>
            </a:prstGeom>
          </p:spPr>
        </p:pic>
      </p:grpSp>
      <p:sp>
        <p:nvSpPr>
          <p:cNvPr id="24" name="object 24">
            <a:hlinkClick r:id="rId10" action="ppaction://hlinksldjump"/>
          </p:cNvPr>
          <p:cNvSpPr txBox="1"/>
          <p:nvPr/>
        </p:nvSpPr>
        <p:spPr>
          <a:xfrm>
            <a:off x="2523489" y="6353936"/>
            <a:ext cx="1950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latin typeface="Arial MT"/>
                <a:cs typeface="Arial MT"/>
              </a:rPr>
              <a:t>Yey</a:t>
            </a:r>
            <a:r>
              <a:rPr sz="2800" spc="-135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Sukses</a:t>
            </a:r>
            <a:endParaRPr sz="2800" dirty="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668523" y="3648455"/>
            <a:ext cx="2926080" cy="6853555"/>
            <a:chOff x="2668523" y="3648455"/>
            <a:chExt cx="2926080" cy="6853555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8523" y="3648455"/>
              <a:ext cx="1488948" cy="25420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28616" y="9835896"/>
              <a:ext cx="665988" cy="6659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268" y="247268"/>
            <a:ext cx="6372860" cy="11548110"/>
            <a:chOff x="247268" y="247268"/>
            <a:chExt cx="6372860" cy="11548110"/>
          </a:xfrm>
        </p:grpSpPr>
        <p:sp>
          <p:nvSpPr>
            <p:cNvPr id="3" name="object 3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5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5262880" y="0"/>
                  </a:moveTo>
                  <a:lnTo>
                    <a:pt x="1052576" y="0"/>
                  </a:lnTo>
                  <a:lnTo>
                    <a:pt x="1004395" y="1083"/>
                  </a:lnTo>
                  <a:lnTo>
                    <a:pt x="956770" y="4301"/>
                  </a:lnTo>
                  <a:lnTo>
                    <a:pt x="909748" y="9609"/>
                  </a:lnTo>
                  <a:lnTo>
                    <a:pt x="863375" y="16959"/>
                  </a:lnTo>
                  <a:lnTo>
                    <a:pt x="817697" y="26306"/>
                  </a:lnTo>
                  <a:lnTo>
                    <a:pt x="772761" y="37601"/>
                  </a:lnTo>
                  <a:lnTo>
                    <a:pt x="728613" y="50801"/>
                  </a:lnTo>
                  <a:lnTo>
                    <a:pt x="685299" y="65856"/>
                  </a:lnTo>
                  <a:lnTo>
                    <a:pt x="642867" y="82722"/>
                  </a:lnTo>
                  <a:lnTo>
                    <a:pt x="601363" y="101352"/>
                  </a:lnTo>
                  <a:lnTo>
                    <a:pt x="560832" y="121699"/>
                  </a:lnTo>
                  <a:lnTo>
                    <a:pt x="521322" y="143716"/>
                  </a:lnTo>
                  <a:lnTo>
                    <a:pt x="482879" y="167359"/>
                  </a:lnTo>
                  <a:lnTo>
                    <a:pt x="445549" y="192579"/>
                  </a:lnTo>
                  <a:lnTo>
                    <a:pt x="409380" y="219330"/>
                  </a:lnTo>
                  <a:lnTo>
                    <a:pt x="374416" y="247566"/>
                  </a:lnTo>
                  <a:lnTo>
                    <a:pt x="340705" y="277241"/>
                  </a:lnTo>
                  <a:lnTo>
                    <a:pt x="308294" y="308308"/>
                  </a:lnTo>
                  <a:lnTo>
                    <a:pt x="277228" y="340720"/>
                  </a:lnTo>
                  <a:lnTo>
                    <a:pt x="247554" y="374432"/>
                  </a:lnTo>
                  <a:lnTo>
                    <a:pt x="219318" y="409396"/>
                  </a:lnTo>
                  <a:lnTo>
                    <a:pt x="192568" y="445566"/>
                  </a:lnTo>
                  <a:lnTo>
                    <a:pt x="167349" y="482896"/>
                  </a:lnTo>
                  <a:lnTo>
                    <a:pt x="143708" y="521339"/>
                  </a:lnTo>
                  <a:lnTo>
                    <a:pt x="121691" y="560849"/>
                  </a:lnTo>
                  <a:lnTo>
                    <a:pt x="101345" y="601379"/>
                  </a:lnTo>
                  <a:lnTo>
                    <a:pt x="82717" y="642883"/>
                  </a:lnTo>
                  <a:lnTo>
                    <a:pt x="65852" y="685315"/>
                  </a:lnTo>
                  <a:lnTo>
                    <a:pt x="50797" y="728627"/>
                  </a:lnTo>
                  <a:lnTo>
                    <a:pt x="37599" y="772774"/>
                  </a:lnTo>
                  <a:lnTo>
                    <a:pt x="26304" y="817709"/>
                  </a:lnTo>
                  <a:lnTo>
                    <a:pt x="16958" y="863385"/>
                  </a:lnTo>
                  <a:lnTo>
                    <a:pt x="9608" y="909756"/>
                  </a:lnTo>
                  <a:lnTo>
                    <a:pt x="4301" y="956776"/>
                  </a:lnTo>
                  <a:lnTo>
                    <a:pt x="1083" y="1004398"/>
                  </a:lnTo>
                  <a:lnTo>
                    <a:pt x="0" y="1052576"/>
                  </a:lnTo>
                  <a:lnTo>
                    <a:pt x="0" y="10438384"/>
                  </a:lnTo>
                  <a:lnTo>
                    <a:pt x="1083" y="10486564"/>
                  </a:lnTo>
                  <a:lnTo>
                    <a:pt x="4301" y="10534189"/>
                  </a:lnTo>
                  <a:lnTo>
                    <a:pt x="9608" y="10581211"/>
                  </a:lnTo>
                  <a:lnTo>
                    <a:pt x="16958" y="10627584"/>
                  </a:lnTo>
                  <a:lnTo>
                    <a:pt x="26304" y="10673262"/>
                  </a:lnTo>
                  <a:lnTo>
                    <a:pt x="37599" y="10718198"/>
                  </a:lnTo>
                  <a:lnTo>
                    <a:pt x="50797" y="10762346"/>
                  </a:lnTo>
                  <a:lnTo>
                    <a:pt x="65852" y="10805660"/>
                  </a:lnTo>
                  <a:lnTo>
                    <a:pt x="82717" y="10848092"/>
                  </a:lnTo>
                  <a:lnTo>
                    <a:pt x="101345" y="10889596"/>
                  </a:lnTo>
                  <a:lnTo>
                    <a:pt x="121691" y="10930127"/>
                  </a:lnTo>
                  <a:lnTo>
                    <a:pt x="143708" y="10969637"/>
                  </a:lnTo>
                  <a:lnTo>
                    <a:pt x="167349" y="11008080"/>
                  </a:lnTo>
                  <a:lnTo>
                    <a:pt x="192568" y="11045410"/>
                  </a:lnTo>
                  <a:lnTo>
                    <a:pt x="219318" y="11081579"/>
                  </a:lnTo>
                  <a:lnTo>
                    <a:pt x="247554" y="11116543"/>
                  </a:lnTo>
                  <a:lnTo>
                    <a:pt x="277228" y="11150254"/>
                  </a:lnTo>
                  <a:lnTo>
                    <a:pt x="308294" y="11182665"/>
                  </a:lnTo>
                  <a:lnTo>
                    <a:pt x="340705" y="11213731"/>
                  </a:lnTo>
                  <a:lnTo>
                    <a:pt x="374416" y="11243405"/>
                  </a:lnTo>
                  <a:lnTo>
                    <a:pt x="409380" y="11271641"/>
                  </a:lnTo>
                  <a:lnTo>
                    <a:pt x="445549" y="11298391"/>
                  </a:lnTo>
                  <a:lnTo>
                    <a:pt x="482879" y="11323610"/>
                  </a:lnTo>
                  <a:lnTo>
                    <a:pt x="521322" y="11347251"/>
                  </a:lnTo>
                  <a:lnTo>
                    <a:pt x="560832" y="11369268"/>
                  </a:lnTo>
                  <a:lnTo>
                    <a:pt x="601363" y="11389614"/>
                  </a:lnTo>
                  <a:lnTo>
                    <a:pt x="642867" y="11408242"/>
                  </a:lnTo>
                  <a:lnTo>
                    <a:pt x="685299" y="11425107"/>
                  </a:lnTo>
                  <a:lnTo>
                    <a:pt x="728613" y="11440162"/>
                  </a:lnTo>
                  <a:lnTo>
                    <a:pt x="772761" y="11453360"/>
                  </a:lnTo>
                  <a:lnTo>
                    <a:pt x="817697" y="11464655"/>
                  </a:lnTo>
                  <a:lnTo>
                    <a:pt x="863375" y="11474001"/>
                  </a:lnTo>
                  <a:lnTo>
                    <a:pt x="909748" y="11481351"/>
                  </a:lnTo>
                  <a:lnTo>
                    <a:pt x="956770" y="11486658"/>
                  </a:lnTo>
                  <a:lnTo>
                    <a:pt x="1004395" y="11489876"/>
                  </a:lnTo>
                  <a:lnTo>
                    <a:pt x="1052576" y="11490960"/>
                  </a:lnTo>
                  <a:lnTo>
                    <a:pt x="5262880" y="11490960"/>
                  </a:lnTo>
                  <a:lnTo>
                    <a:pt x="5311057" y="11489876"/>
                  </a:lnTo>
                  <a:lnTo>
                    <a:pt x="5358679" y="11486658"/>
                  </a:lnTo>
                  <a:lnTo>
                    <a:pt x="5405699" y="11481351"/>
                  </a:lnTo>
                  <a:lnTo>
                    <a:pt x="5452070" y="11474001"/>
                  </a:lnTo>
                  <a:lnTo>
                    <a:pt x="5497746" y="11464655"/>
                  </a:lnTo>
                  <a:lnTo>
                    <a:pt x="5542681" y="11453360"/>
                  </a:lnTo>
                  <a:lnTo>
                    <a:pt x="5586828" y="11440162"/>
                  </a:lnTo>
                  <a:lnTo>
                    <a:pt x="5630140" y="11425107"/>
                  </a:lnTo>
                  <a:lnTo>
                    <a:pt x="5672572" y="11408242"/>
                  </a:lnTo>
                  <a:lnTo>
                    <a:pt x="5714076" y="11389614"/>
                  </a:lnTo>
                  <a:lnTo>
                    <a:pt x="5754606" y="11369268"/>
                  </a:lnTo>
                  <a:lnTo>
                    <a:pt x="5794116" y="11347251"/>
                  </a:lnTo>
                  <a:lnTo>
                    <a:pt x="5832559" y="11323610"/>
                  </a:lnTo>
                  <a:lnTo>
                    <a:pt x="5869889" y="11298391"/>
                  </a:lnTo>
                  <a:lnTo>
                    <a:pt x="5906059" y="11271641"/>
                  </a:lnTo>
                  <a:lnTo>
                    <a:pt x="5941023" y="11243405"/>
                  </a:lnTo>
                  <a:lnTo>
                    <a:pt x="5974735" y="11213731"/>
                  </a:lnTo>
                  <a:lnTo>
                    <a:pt x="6007147" y="11182665"/>
                  </a:lnTo>
                  <a:lnTo>
                    <a:pt x="6038214" y="11150254"/>
                  </a:lnTo>
                  <a:lnTo>
                    <a:pt x="6067889" y="11116543"/>
                  </a:lnTo>
                  <a:lnTo>
                    <a:pt x="6096125" y="11081579"/>
                  </a:lnTo>
                  <a:lnTo>
                    <a:pt x="6122876" y="11045410"/>
                  </a:lnTo>
                  <a:lnTo>
                    <a:pt x="6148096" y="11008080"/>
                  </a:lnTo>
                  <a:lnTo>
                    <a:pt x="6171739" y="10969637"/>
                  </a:lnTo>
                  <a:lnTo>
                    <a:pt x="6193756" y="10930127"/>
                  </a:lnTo>
                  <a:lnTo>
                    <a:pt x="6214103" y="10889596"/>
                  </a:lnTo>
                  <a:lnTo>
                    <a:pt x="6232733" y="10848092"/>
                  </a:lnTo>
                  <a:lnTo>
                    <a:pt x="6249599" y="10805660"/>
                  </a:lnTo>
                  <a:lnTo>
                    <a:pt x="6264654" y="10762346"/>
                  </a:lnTo>
                  <a:lnTo>
                    <a:pt x="6277854" y="10718198"/>
                  </a:lnTo>
                  <a:lnTo>
                    <a:pt x="6289149" y="10673262"/>
                  </a:lnTo>
                  <a:lnTo>
                    <a:pt x="6298496" y="10627584"/>
                  </a:lnTo>
                  <a:lnTo>
                    <a:pt x="6305846" y="10581211"/>
                  </a:lnTo>
                  <a:lnTo>
                    <a:pt x="6311154" y="10534189"/>
                  </a:lnTo>
                  <a:lnTo>
                    <a:pt x="6314372" y="10486564"/>
                  </a:lnTo>
                  <a:lnTo>
                    <a:pt x="6315456" y="10438384"/>
                  </a:lnTo>
                  <a:lnTo>
                    <a:pt x="6315456" y="1052576"/>
                  </a:lnTo>
                  <a:lnTo>
                    <a:pt x="6314372" y="1004398"/>
                  </a:lnTo>
                  <a:lnTo>
                    <a:pt x="6311154" y="956776"/>
                  </a:lnTo>
                  <a:lnTo>
                    <a:pt x="6305846" y="909756"/>
                  </a:lnTo>
                  <a:lnTo>
                    <a:pt x="6298496" y="863385"/>
                  </a:lnTo>
                  <a:lnTo>
                    <a:pt x="6289149" y="817709"/>
                  </a:lnTo>
                  <a:lnTo>
                    <a:pt x="6277854" y="772774"/>
                  </a:lnTo>
                  <a:lnTo>
                    <a:pt x="6264654" y="728627"/>
                  </a:lnTo>
                  <a:lnTo>
                    <a:pt x="6249599" y="685315"/>
                  </a:lnTo>
                  <a:lnTo>
                    <a:pt x="6232733" y="642883"/>
                  </a:lnTo>
                  <a:lnTo>
                    <a:pt x="6214103" y="601379"/>
                  </a:lnTo>
                  <a:lnTo>
                    <a:pt x="6193756" y="560849"/>
                  </a:lnTo>
                  <a:lnTo>
                    <a:pt x="6171739" y="521339"/>
                  </a:lnTo>
                  <a:lnTo>
                    <a:pt x="6148096" y="482896"/>
                  </a:lnTo>
                  <a:lnTo>
                    <a:pt x="6122876" y="445566"/>
                  </a:lnTo>
                  <a:lnTo>
                    <a:pt x="6096125" y="409396"/>
                  </a:lnTo>
                  <a:lnTo>
                    <a:pt x="6067889" y="374432"/>
                  </a:lnTo>
                  <a:lnTo>
                    <a:pt x="6038214" y="340720"/>
                  </a:lnTo>
                  <a:lnTo>
                    <a:pt x="6007147" y="308308"/>
                  </a:lnTo>
                  <a:lnTo>
                    <a:pt x="5974735" y="277241"/>
                  </a:lnTo>
                  <a:lnTo>
                    <a:pt x="5941023" y="247566"/>
                  </a:lnTo>
                  <a:lnTo>
                    <a:pt x="5906059" y="219330"/>
                  </a:lnTo>
                  <a:lnTo>
                    <a:pt x="5869889" y="192579"/>
                  </a:lnTo>
                  <a:lnTo>
                    <a:pt x="5832559" y="167359"/>
                  </a:lnTo>
                  <a:lnTo>
                    <a:pt x="5794116" y="143716"/>
                  </a:lnTo>
                  <a:lnTo>
                    <a:pt x="5754606" y="121699"/>
                  </a:lnTo>
                  <a:lnTo>
                    <a:pt x="5714076" y="101352"/>
                  </a:lnTo>
                  <a:lnTo>
                    <a:pt x="5672572" y="82722"/>
                  </a:lnTo>
                  <a:lnTo>
                    <a:pt x="5630140" y="65856"/>
                  </a:lnTo>
                  <a:lnTo>
                    <a:pt x="5586828" y="50801"/>
                  </a:lnTo>
                  <a:lnTo>
                    <a:pt x="5542681" y="37601"/>
                  </a:lnTo>
                  <a:lnTo>
                    <a:pt x="5497746" y="26306"/>
                  </a:lnTo>
                  <a:lnTo>
                    <a:pt x="5452070" y="16959"/>
                  </a:lnTo>
                  <a:lnTo>
                    <a:pt x="5405699" y="9609"/>
                  </a:lnTo>
                  <a:lnTo>
                    <a:pt x="5358679" y="4301"/>
                  </a:lnTo>
                  <a:lnTo>
                    <a:pt x="5311057" y="1083"/>
                  </a:lnTo>
                  <a:lnTo>
                    <a:pt x="526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275843"/>
              <a:ext cx="6315710" cy="11490960"/>
            </a:xfrm>
            <a:custGeom>
              <a:avLst/>
              <a:gdLst/>
              <a:ahLst/>
              <a:cxnLst/>
              <a:rect l="l" t="t" r="r" b="b"/>
              <a:pathLst>
                <a:path w="6315709" h="11490960">
                  <a:moveTo>
                    <a:pt x="0" y="1052576"/>
                  </a:moveTo>
                  <a:lnTo>
                    <a:pt x="1083" y="1004398"/>
                  </a:lnTo>
                  <a:lnTo>
                    <a:pt x="4301" y="956776"/>
                  </a:lnTo>
                  <a:lnTo>
                    <a:pt x="9608" y="909756"/>
                  </a:lnTo>
                  <a:lnTo>
                    <a:pt x="16958" y="863385"/>
                  </a:lnTo>
                  <a:lnTo>
                    <a:pt x="26304" y="817709"/>
                  </a:lnTo>
                  <a:lnTo>
                    <a:pt x="37599" y="772774"/>
                  </a:lnTo>
                  <a:lnTo>
                    <a:pt x="50797" y="728627"/>
                  </a:lnTo>
                  <a:lnTo>
                    <a:pt x="65852" y="685315"/>
                  </a:lnTo>
                  <a:lnTo>
                    <a:pt x="82717" y="642883"/>
                  </a:lnTo>
                  <a:lnTo>
                    <a:pt x="101345" y="601379"/>
                  </a:lnTo>
                  <a:lnTo>
                    <a:pt x="121691" y="560849"/>
                  </a:lnTo>
                  <a:lnTo>
                    <a:pt x="143708" y="521339"/>
                  </a:lnTo>
                  <a:lnTo>
                    <a:pt x="167349" y="482896"/>
                  </a:lnTo>
                  <a:lnTo>
                    <a:pt x="192568" y="445566"/>
                  </a:lnTo>
                  <a:lnTo>
                    <a:pt x="219318" y="409396"/>
                  </a:lnTo>
                  <a:lnTo>
                    <a:pt x="247554" y="374432"/>
                  </a:lnTo>
                  <a:lnTo>
                    <a:pt x="277228" y="340720"/>
                  </a:lnTo>
                  <a:lnTo>
                    <a:pt x="308294" y="308308"/>
                  </a:lnTo>
                  <a:lnTo>
                    <a:pt x="340705" y="277241"/>
                  </a:lnTo>
                  <a:lnTo>
                    <a:pt x="374416" y="247566"/>
                  </a:lnTo>
                  <a:lnTo>
                    <a:pt x="409380" y="219330"/>
                  </a:lnTo>
                  <a:lnTo>
                    <a:pt x="445549" y="192579"/>
                  </a:lnTo>
                  <a:lnTo>
                    <a:pt x="482879" y="167359"/>
                  </a:lnTo>
                  <a:lnTo>
                    <a:pt x="521322" y="143716"/>
                  </a:lnTo>
                  <a:lnTo>
                    <a:pt x="560832" y="121699"/>
                  </a:lnTo>
                  <a:lnTo>
                    <a:pt x="601363" y="101352"/>
                  </a:lnTo>
                  <a:lnTo>
                    <a:pt x="642867" y="82722"/>
                  </a:lnTo>
                  <a:lnTo>
                    <a:pt x="685299" y="65856"/>
                  </a:lnTo>
                  <a:lnTo>
                    <a:pt x="728613" y="50801"/>
                  </a:lnTo>
                  <a:lnTo>
                    <a:pt x="772761" y="37601"/>
                  </a:lnTo>
                  <a:lnTo>
                    <a:pt x="817697" y="26306"/>
                  </a:lnTo>
                  <a:lnTo>
                    <a:pt x="863375" y="16959"/>
                  </a:lnTo>
                  <a:lnTo>
                    <a:pt x="909748" y="9609"/>
                  </a:lnTo>
                  <a:lnTo>
                    <a:pt x="956770" y="4301"/>
                  </a:lnTo>
                  <a:lnTo>
                    <a:pt x="1004395" y="1083"/>
                  </a:lnTo>
                  <a:lnTo>
                    <a:pt x="1052576" y="0"/>
                  </a:lnTo>
                  <a:lnTo>
                    <a:pt x="5262880" y="0"/>
                  </a:lnTo>
                  <a:lnTo>
                    <a:pt x="5311057" y="1083"/>
                  </a:lnTo>
                  <a:lnTo>
                    <a:pt x="5358679" y="4301"/>
                  </a:lnTo>
                  <a:lnTo>
                    <a:pt x="5405699" y="9609"/>
                  </a:lnTo>
                  <a:lnTo>
                    <a:pt x="5452070" y="16959"/>
                  </a:lnTo>
                  <a:lnTo>
                    <a:pt x="5497746" y="26306"/>
                  </a:lnTo>
                  <a:lnTo>
                    <a:pt x="5542681" y="37601"/>
                  </a:lnTo>
                  <a:lnTo>
                    <a:pt x="5586828" y="50801"/>
                  </a:lnTo>
                  <a:lnTo>
                    <a:pt x="5630140" y="65856"/>
                  </a:lnTo>
                  <a:lnTo>
                    <a:pt x="5672572" y="82722"/>
                  </a:lnTo>
                  <a:lnTo>
                    <a:pt x="5714076" y="101352"/>
                  </a:lnTo>
                  <a:lnTo>
                    <a:pt x="5754606" y="121699"/>
                  </a:lnTo>
                  <a:lnTo>
                    <a:pt x="5794116" y="143716"/>
                  </a:lnTo>
                  <a:lnTo>
                    <a:pt x="5832559" y="167359"/>
                  </a:lnTo>
                  <a:lnTo>
                    <a:pt x="5869889" y="192579"/>
                  </a:lnTo>
                  <a:lnTo>
                    <a:pt x="5906059" y="219330"/>
                  </a:lnTo>
                  <a:lnTo>
                    <a:pt x="5941023" y="247566"/>
                  </a:lnTo>
                  <a:lnTo>
                    <a:pt x="5974735" y="277241"/>
                  </a:lnTo>
                  <a:lnTo>
                    <a:pt x="6007147" y="308308"/>
                  </a:lnTo>
                  <a:lnTo>
                    <a:pt x="6038214" y="340720"/>
                  </a:lnTo>
                  <a:lnTo>
                    <a:pt x="6067889" y="374432"/>
                  </a:lnTo>
                  <a:lnTo>
                    <a:pt x="6096125" y="409396"/>
                  </a:lnTo>
                  <a:lnTo>
                    <a:pt x="6122876" y="445566"/>
                  </a:lnTo>
                  <a:lnTo>
                    <a:pt x="6148096" y="482896"/>
                  </a:lnTo>
                  <a:lnTo>
                    <a:pt x="6171739" y="521339"/>
                  </a:lnTo>
                  <a:lnTo>
                    <a:pt x="6193756" y="560849"/>
                  </a:lnTo>
                  <a:lnTo>
                    <a:pt x="6214103" y="601379"/>
                  </a:lnTo>
                  <a:lnTo>
                    <a:pt x="6232733" y="642883"/>
                  </a:lnTo>
                  <a:lnTo>
                    <a:pt x="6249599" y="685315"/>
                  </a:lnTo>
                  <a:lnTo>
                    <a:pt x="6264654" y="728627"/>
                  </a:lnTo>
                  <a:lnTo>
                    <a:pt x="6277854" y="772774"/>
                  </a:lnTo>
                  <a:lnTo>
                    <a:pt x="6289149" y="817709"/>
                  </a:lnTo>
                  <a:lnTo>
                    <a:pt x="6298496" y="863385"/>
                  </a:lnTo>
                  <a:lnTo>
                    <a:pt x="6305846" y="909756"/>
                  </a:lnTo>
                  <a:lnTo>
                    <a:pt x="6311154" y="956776"/>
                  </a:lnTo>
                  <a:lnTo>
                    <a:pt x="6314372" y="1004398"/>
                  </a:lnTo>
                  <a:lnTo>
                    <a:pt x="6315456" y="1052576"/>
                  </a:lnTo>
                  <a:lnTo>
                    <a:pt x="6315456" y="10438384"/>
                  </a:lnTo>
                  <a:lnTo>
                    <a:pt x="6314372" y="10486564"/>
                  </a:lnTo>
                  <a:lnTo>
                    <a:pt x="6311154" y="10534189"/>
                  </a:lnTo>
                  <a:lnTo>
                    <a:pt x="6305846" y="10581211"/>
                  </a:lnTo>
                  <a:lnTo>
                    <a:pt x="6298496" y="10627584"/>
                  </a:lnTo>
                  <a:lnTo>
                    <a:pt x="6289149" y="10673262"/>
                  </a:lnTo>
                  <a:lnTo>
                    <a:pt x="6277854" y="10718198"/>
                  </a:lnTo>
                  <a:lnTo>
                    <a:pt x="6264654" y="10762346"/>
                  </a:lnTo>
                  <a:lnTo>
                    <a:pt x="6249599" y="10805660"/>
                  </a:lnTo>
                  <a:lnTo>
                    <a:pt x="6232733" y="10848092"/>
                  </a:lnTo>
                  <a:lnTo>
                    <a:pt x="6214103" y="10889596"/>
                  </a:lnTo>
                  <a:lnTo>
                    <a:pt x="6193756" y="10930127"/>
                  </a:lnTo>
                  <a:lnTo>
                    <a:pt x="6171739" y="10969637"/>
                  </a:lnTo>
                  <a:lnTo>
                    <a:pt x="6148096" y="11008080"/>
                  </a:lnTo>
                  <a:lnTo>
                    <a:pt x="6122876" y="11045410"/>
                  </a:lnTo>
                  <a:lnTo>
                    <a:pt x="6096125" y="11081579"/>
                  </a:lnTo>
                  <a:lnTo>
                    <a:pt x="6067889" y="11116543"/>
                  </a:lnTo>
                  <a:lnTo>
                    <a:pt x="6038214" y="11150254"/>
                  </a:lnTo>
                  <a:lnTo>
                    <a:pt x="6007147" y="11182665"/>
                  </a:lnTo>
                  <a:lnTo>
                    <a:pt x="5974735" y="11213731"/>
                  </a:lnTo>
                  <a:lnTo>
                    <a:pt x="5941023" y="11243405"/>
                  </a:lnTo>
                  <a:lnTo>
                    <a:pt x="5906059" y="11271641"/>
                  </a:lnTo>
                  <a:lnTo>
                    <a:pt x="5869889" y="11298391"/>
                  </a:lnTo>
                  <a:lnTo>
                    <a:pt x="5832559" y="11323610"/>
                  </a:lnTo>
                  <a:lnTo>
                    <a:pt x="5794116" y="11347251"/>
                  </a:lnTo>
                  <a:lnTo>
                    <a:pt x="5754606" y="11369268"/>
                  </a:lnTo>
                  <a:lnTo>
                    <a:pt x="5714076" y="11389614"/>
                  </a:lnTo>
                  <a:lnTo>
                    <a:pt x="5672572" y="11408242"/>
                  </a:lnTo>
                  <a:lnTo>
                    <a:pt x="5630140" y="11425107"/>
                  </a:lnTo>
                  <a:lnTo>
                    <a:pt x="5586828" y="11440162"/>
                  </a:lnTo>
                  <a:lnTo>
                    <a:pt x="5542681" y="11453360"/>
                  </a:lnTo>
                  <a:lnTo>
                    <a:pt x="5497746" y="11464655"/>
                  </a:lnTo>
                  <a:lnTo>
                    <a:pt x="5452070" y="11474001"/>
                  </a:lnTo>
                  <a:lnTo>
                    <a:pt x="5405699" y="11481351"/>
                  </a:lnTo>
                  <a:lnTo>
                    <a:pt x="5358679" y="11486658"/>
                  </a:lnTo>
                  <a:lnTo>
                    <a:pt x="5311057" y="11489876"/>
                  </a:lnTo>
                  <a:lnTo>
                    <a:pt x="5262880" y="11490960"/>
                  </a:lnTo>
                  <a:lnTo>
                    <a:pt x="1052576" y="11490960"/>
                  </a:lnTo>
                  <a:lnTo>
                    <a:pt x="1004395" y="11489876"/>
                  </a:lnTo>
                  <a:lnTo>
                    <a:pt x="956770" y="11486658"/>
                  </a:lnTo>
                  <a:lnTo>
                    <a:pt x="909748" y="11481351"/>
                  </a:lnTo>
                  <a:lnTo>
                    <a:pt x="863375" y="11474001"/>
                  </a:lnTo>
                  <a:lnTo>
                    <a:pt x="817697" y="11464655"/>
                  </a:lnTo>
                  <a:lnTo>
                    <a:pt x="772761" y="11453360"/>
                  </a:lnTo>
                  <a:lnTo>
                    <a:pt x="728613" y="11440162"/>
                  </a:lnTo>
                  <a:lnTo>
                    <a:pt x="685299" y="11425107"/>
                  </a:lnTo>
                  <a:lnTo>
                    <a:pt x="642867" y="11408242"/>
                  </a:lnTo>
                  <a:lnTo>
                    <a:pt x="601363" y="11389614"/>
                  </a:lnTo>
                  <a:lnTo>
                    <a:pt x="560832" y="11369268"/>
                  </a:lnTo>
                  <a:lnTo>
                    <a:pt x="521322" y="11347251"/>
                  </a:lnTo>
                  <a:lnTo>
                    <a:pt x="482879" y="11323610"/>
                  </a:lnTo>
                  <a:lnTo>
                    <a:pt x="445549" y="11298391"/>
                  </a:lnTo>
                  <a:lnTo>
                    <a:pt x="409380" y="11271641"/>
                  </a:lnTo>
                  <a:lnTo>
                    <a:pt x="374416" y="11243405"/>
                  </a:lnTo>
                  <a:lnTo>
                    <a:pt x="340705" y="11213731"/>
                  </a:lnTo>
                  <a:lnTo>
                    <a:pt x="308294" y="11182665"/>
                  </a:lnTo>
                  <a:lnTo>
                    <a:pt x="277228" y="11150254"/>
                  </a:lnTo>
                  <a:lnTo>
                    <a:pt x="247554" y="11116543"/>
                  </a:lnTo>
                  <a:lnTo>
                    <a:pt x="219318" y="11081579"/>
                  </a:lnTo>
                  <a:lnTo>
                    <a:pt x="192568" y="11045410"/>
                  </a:lnTo>
                  <a:lnTo>
                    <a:pt x="167349" y="11008080"/>
                  </a:lnTo>
                  <a:lnTo>
                    <a:pt x="143708" y="10969637"/>
                  </a:lnTo>
                  <a:lnTo>
                    <a:pt x="121691" y="10930127"/>
                  </a:lnTo>
                  <a:lnTo>
                    <a:pt x="101345" y="10889596"/>
                  </a:lnTo>
                  <a:lnTo>
                    <a:pt x="82717" y="10848092"/>
                  </a:lnTo>
                  <a:lnTo>
                    <a:pt x="65852" y="10805660"/>
                  </a:lnTo>
                  <a:lnTo>
                    <a:pt x="50797" y="10762346"/>
                  </a:lnTo>
                  <a:lnTo>
                    <a:pt x="37599" y="10718198"/>
                  </a:lnTo>
                  <a:lnTo>
                    <a:pt x="26304" y="10673262"/>
                  </a:lnTo>
                  <a:lnTo>
                    <a:pt x="16958" y="10627584"/>
                  </a:lnTo>
                  <a:lnTo>
                    <a:pt x="9608" y="10581211"/>
                  </a:lnTo>
                  <a:lnTo>
                    <a:pt x="4301" y="10534189"/>
                  </a:lnTo>
                  <a:lnTo>
                    <a:pt x="1083" y="10486564"/>
                  </a:lnTo>
                  <a:lnTo>
                    <a:pt x="0" y="10438384"/>
                  </a:lnTo>
                  <a:lnTo>
                    <a:pt x="0" y="1052576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827531"/>
              <a:ext cx="5314315" cy="9775190"/>
            </a:xfrm>
            <a:custGeom>
              <a:avLst/>
              <a:gdLst/>
              <a:ahLst/>
              <a:cxnLst/>
              <a:rect l="l" t="t" r="r" b="b"/>
              <a:pathLst>
                <a:path w="5314315" h="9775190">
                  <a:moveTo>
                    <a:pt x="0" y="9774936"/>
                  </a:moveTo>
                  <a:lnTo>
                    <a:pt x="5314188" y="9774936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74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82753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1"/>
                  </a:moveTo>
                  <a:lnTo>
                    <a:pt x="5314188" y="101620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1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9" y="1168895"/>
              <a:ext cx="4627626" cy="126721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Reminder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76655" y="3095244"/>
            <a:ext cx="5423535" cy="7995284"/>
            <a:chOff x="676655" y="3095244"/>
            <a:chExt cx="5423535" cy="7995284"/>
          </a:xfrm>
        </p:grpSpPr>
        <p:sp>
          <p:nvSpPr>
            <p:cNvPr id="12" name="object 12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1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7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755" y="9840467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3091" y="9581375"/>
              <a:ext cx="962418" cy="10157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947" y="9904475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>
              <a:hlinkClick r:id="rId9" action="ppaction://hlinksldjump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9207" y="9741408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568" y="3095244"/>
              <a:ext cx="1607820" cy="22265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40607" y="3957815"/>
              <a:ext cx="1480565" cy="7338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6891" y="4683239"/>
              <a:ext cx="1482089" cy="7338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40607" y="7030199"/>
              <a:ext cx="1480565" cy="7353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40607" y="7996415"/>
              <a:ext cx="1480565" cy="73534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193542" y="2770759"/>
            <a:ext cx="1598930" cy="5697855"/>
          </a:xfrm>
          <a:prstGeom prst="rect">
            <a:avLst/>
          </a:prstGeom>
        </p:spPr>
        <p:txBody>
          <a:bodyPr vert="horz" wrap="square" lIns="0" tIns="320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20"/>
              </a:spcBef>
            </a:pPr>
            <a:r>
              <a:rPr sz="5400" spc="-10" dirty="0">
                <a:solidFill>
                  <a:srgbClr val="99CCFF"/>
                </a:solidFill>
                <a:latin typeface="Calibri"/>
                <a:cs typeface="Calibri"/>
              </a:rPr>
              <a:t>09:00</a:t>
            </a:r>
            <a:endParaRPr sz="5400">
              <a:latin typeface="Calibri"/>
              <a:cs typeface="Calibri"/>
            </a:endParaRPr>
          </a:p>
          <a:p>
            <a:pPr marL="500380">
              <a:lnSpc>
                <a:spcPct val="100000"/>
              </a:lnSpc>
              <a:spcBef>
                <a:spcPts val="107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Hapus</a:t>
            </a:r>
            <a:endParaRPr sz="24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2825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4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400" spc="-10" dirty="0">
                <a:solidFill>
                  <a:srgbClr val="99CCFF"/>
                </a:solidFill>
                <a:latin typeface="Calibri"/>
                <a:cs typeface="Calibri"/>
              </a:rPr>
              <a:t>13:20</a:t>
            </a:r>
            <a:endParaRPr sz="5400">
              <a:latin typeface="Calibri"/>
              <a:cs typeface="Calibri"/>
            </a:endParaRPr>
          </a:p>
          <a:p>
            <a:pPr marL="500380">
              <a:lnSpc>
                <a:spcPct val="100000"/>
              </a:lnSpc>
              <a:spcBef>
                <a:spcPts val="193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Hapus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95"/>
              </a:spcBef>
            </a:pPr>
            <a:endParaRPr sz="2400">
              <a:latin typeface="Calibri"/>
              <a:cs typeface="Calibri"/>
            </a:endParaRPr>
          </a:p>
          <a:p>
            <a:pPr marL="649605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Edit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21663" y="6260591"/>
            <a:ext cx="4723130" cy="4229100"/>
            <a:chOff x="1121663" y="6260591"/>
            <a:chExt cx="4723130" cy="4229100"/>
          </a:xfrm>
        </p:grpSpPr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1663" y="6260591"/>
              <a:ext cx="1601724" cy="2438400"/>
            </a:xfrm>
            <a:prstGeom prst="rect">
              <a:avLst/>
            </a:prstGeom>
          </p:spPr>
        </p:pic>
        <p:pic>
          <p:nvPicPr>
            <p:cNvPr id="31" name="object 31">
              <a:hlinkClick r:id="rId17" action="ppaction://hlinksldjump"/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7384" y="8660891"/>
              <a:ext cx="867156" cy="8671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05755" y="9794747"/>
              <a:ext cx="696468" cy="6949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AE242-0280-E3E0-E8E4-D911C09DA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BAF111F5-F2BE-E3EE-B038-2304E3520F9A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4431027-F5CD-B28A-02D4-EC4715E77121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0E26333-C28D-29A5-0C6E-53B932DAAD0D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A3954B4-9B6C-C58E-5AF3-4FAA4D5EB01E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5B26C6F-9288-E742-FE0D-D308289BBDE8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CBAF2BD7-79B1-8C60-934F-C60DD5C04CB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83B05CF-65BC-D575-804C-AEF83AA242CA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0CB37B9C-52A3-1597-BF41-14583D4E4F74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5FE68C6D-6D59-2AC1-AEAA-A9D6D236C9F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FEB92303-30D6-57BA-E288-169227AF737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08B2543F-4410-8F71-86FC-8E78EFA73D7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3128E417-EB9C-074F-C8BC-1A32AA64A0B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88FE21E1-4B45-25D5-C8DE-F68906D125D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CDE3A1DD-00D7-47D4-B63D-EF3752FAA84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40532C7E-6EC4-23CB-0D87-8741BF9B147E}"/>
              </a:ext>
            </a:extLst>
          </p:cNvPr>
          <p:cNvSpPr txBox="1"/>
          <p:nvPr/>
        </p:nvSpPr>
        <p:spPr>
          <a:xfrm>
            <a:off x="2914710" y="6689158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Nama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40DE98A8-2FE8-CCF6-CA7A-DEBF17A90179}"/>
              </a:ext>
            </a:extLst>
          </p:cNvPr>
          <p:cNvSpPr txBox="1"/>
          <p:nvPr/>
        </p:nvSpPr>
        <p:spPr>
          <a:xfrm>
            <a:off x="2914710" y="74676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Email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hlinkClick r:id="rId8" action="ppaction://hlinksldjump"/>
            <a:extLst>
              <a:ext uri="{FF2B5EF4-FFF2-40B4-BE49-F238E27FC236}">
                <a16:creationId xmlns:a16="http://schemas.microsoft.com/office/drawing/2014/main" id="{99DAC50A-DEB1-5808-53FC-B6E73E1840BA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30569" y="8282176"/>
            <a:ext cx="1796862" cy="418362"/>
          </a:xfrm>
          <a:prstGeom prst="rect">
            <a:avLst/>
          </a:prstGeom>
        </p:spPr>
      </p:pic>
      <p:sp>
        <p:nvSpPr>
          <p:cNvPr id="30" name="object 16">
            <a:extLst>
              <a:ext uri="{FF2B5EF4-FFF2-40B4-BE49-F238E27FC236}">
                <a16:creationId xmlns:a16="http://schemas.microsoft.com/office/drawing/2014/main" id="{029A4C8C-65DB-B11E-6F32-B4A4B71BEFAB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Log in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6E46FEF0-42F2-91D0-3A87-135D1E24BF63}"/>
              </a:ext>
            </a:extLst>
          </p:cNvPr>
          <p:cNvSpPr txBox="1"/>
          <p:nvPr/>
        </p:nvSpPr>
        <p:spPr>
          <a:xfrm>
            <a:off x="2914710" y="83058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Login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1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268" y="-28575"/>
            <a:ext cx="6372225" cy="11410950"/>
            <a:chOff x="247268" y="-28575"/>
            <a:chExt cx="6372225" cy="11410950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5778878" y="0"/>
                  </a:moveTo>
                  <a:lnTo>
                    <a:pt x="535705" y="0"/>
                  </a:lnTo>
                  <a:lnTo>
                    <a:pt x="521262" y="8048"/>
                  </a:lnTo>
                  <a:lnTo>
                    <a:pt x="482824" y="31685"/>
                  </a:lnTo>
                  <a:lnTo>
                    <a:pt x="445498" y="56900"/>
                  </a:lnTo>
                  <a:lnTo>
                    <a:pt x="409333" y="83646"/>
                  </a:lnTo>
                  <a:lnTo>
                    <a:pt x="374373" y="111877"/>
                  </a:lnTo>
                  <a:lnTo>
                    <a:pt x="340667" y="141547"/>
                  </a:lnTo>
                  <a:lnTo>
                    <a:pt x="308259" y="172608"/>
                  </a:lnTo>
                  <a:lnTo>
                    <a:pt x="277196" y="205015"/>
                  </a:lnTo>
                  <a:lnTo>
                    <a:pt x="247526" y="238722"/>
                  </a:lnTo>
                  <a:lnTo>
                    <a:pt x="219294" y="273681"/>
                  </a:lnTo>
                  <a:lnTo>
                    <a:pt x="192546" y="309846"/>
                  </a:lnTo>
                  <a:lnTo>
                    <a:pt x="167330" y="347171"/>
                  </a:lnTo>
                  <a:lnTo>
                    <a:pt x="143692" y="385609"/>
                  </a:lnTo>
                  <a:lnTo>
                    <a:pt x="121678" y="425114"/>
                  </a:lnTo>
                  <a:lnTo>
                    <a:pt x="101334" y="465640"/>
                  </a:lnTo>
                  <a:lnTo>
                    <a:pt x="82708" y="507140"/>
                  </a:lnTo>
                  <a:lnTo>
                    <a:pt x="65845" y="549568"/>
                  </a:lnTo>
                  <a:lnTo>
                    <a:pt x="50791" y="592877"/>
                  </a:lnTo>
                  <a:lnTo>
                    <a:pt x="37595" y="637020"/>
                  </a:lnTo>
                  <a:lnTo>
                    <a:pt x="26301" y="681952"/>
                  </a:lnTo>
                  <a:lnTo>
                    <a:pt x="16956" y="727626"/>
                  </a:lnTo>
                  <a:lnTo>
                    <a:pt x="9607" y="773996"/>
                  </a:lnTo>
                  <a:lnTo>
                    <a:pt x="4301" y="821014"/>
                  </a:lnTo>
                  <a:lnTo>
                    <a:pt x="1083" y="868635"/>
                  </a:lnTo>
                  <a:lnTo>
                    <a:pt x="0" y="916813"/>
                  </a:lnTo>
                  <a:lnTo>
                    <a:pt x="0" y="10301351"/>
                  </a:lnTo>
                  <a:lnTo>
                    <a:pt x="1083" y="10349528"/>
                  </a:lnTo>
                  <a:lnTo>
                    <a:pt x="4301" y="10397149"/>
                  </a:lnTo>
                  <a:lnTo>
                    <a:pt x="9607" y="10444167"/>
                  </a:lnTo>
                  <a:lnTo>
                    <a:pt x="16956" y="10490537"/>
                  </a:lnTo>
                  <a:lnTo>
                    <a:pt x="26301" y="10536211"/>
                  </a:lnTo>
                  <a:lnTo>
                    <a:pt x="37595" y="10581143"/>
                  </a:lnTo>
                  <a:lnTo>
                    <a:pt x="50791" y="10625286"/>
                  </a:lnTo>
                  <a:lnTo>
                    <a:pt x="65845" y="10668595"/>
                  </a:lnTo>
                  <a:lnTo>
                    <a:pt x="82708" y="10711023"/>
                  </a:lnTo>
                  <a:lnTo>
                    <a:pt x="101334" y="10752523"/>
                  </a:lnTo>
                  <a:lnTo>
                    <a:pt x="121678" y="10793049"/>
                  </a:lnTo>
                  <a:lnTo>
                    <a:pt x="143692" y="10832554"/>
                  </a:lnTo>
                  <a:lnTo>
                    <a:pt x="167330" y="10870992"/>
                  </a:lnTo>
                  <a:lnTo>
                    <a:pt x="192546" y="10908317"/>
                  </a:lnTo>
                  <a:lnTo>
                    <a:pt x="219294" y="10944482"/>
                  </a:lnTo>
                  <a:lnTo>
                    <a:pt x="247526" y="10979441"/>
                  </a:lnTo>
                  <a:lnTo>
                    <a:pt x="277196" y="11013148"/>
                  </a:lnTo>
                  <a:lnTo>
                    <a:pt x="308259" y="11045555"/>
                  </a:lnTo>
                  <a:lnTo>
                    <a:pt x="340667" y="11076616"/>
                  </a:lnTo>
                  <a:lnTo>
                    <a:pt x="374373" y="11106286"/>
                  </a:lnTo>
                  <a:lnTo>
                    <a:pt x="409333" y="11134517"/>
                  </a:lnTo>
                  <a:lnTo>
                    <a:pt x="445498" y="11161263"/>
                  </a:lnTo>
                  <a:lnTo>
                    <a:pt x="482824" y="11186478"/>
                  </a:lnTo>
                  <a:lnTo>
                    <a:pt x="521262" y="11210115"/>
                  </a:lnTo>
                  <a:lnTo>
                    <a:pt x="560767" y="11232129"/>
                  </a:lnTo>
                  <a:lnTo>
                    <a:pt x="601293" y="11252471"/>
                  </a:lnTo>
                  <a:lnTo>
                    <a:pt x="642792" y="11271097"/>
                  </a:lnTo>
                  <a:lnTo>
                    <a:pt x="685219" y="11287959"/>
                  </a:lnTo>
                  <a:lnTo>
                    <a:pt x="728527" y="11303011"/>
                  </a:lnTo>
                  <a:lnTo>
                    <a:pt x="772670" y="11316207"/>
                  </a:lnTo>
                  <a:lnTo>
                    <a:pt x="817600" y="11327500"/>
                  </a:lnTo>
                  <a:lnTo>
                    <a:pt x="863272" y="11336844"/>
                  </a:lnTo>
                  <a:lnTo>
                    <a:pt x="909640" y="11344192"/>
                  </a:lnTo>
                  <a:lnTo>
                    <a:pt x="956656" y="11349499"/>
                  </a:lnTo>
                  <a:lnTo>
                    <a:pt x="1004274" y="11352717"/>
                  </a:lnTo>
                  <a:lnTo>
                    <a:pt x="1052449" y="11353800"/>
                  </a:lnTo>
                  <a:lnTo>
                    <a:pt x="5262118" y="11353800"/>
                  </a:lnTo>
                  <a:lnTo>
                    <a:pt x="5310295" y="11352717"/>
                  </a:lnTo>
                  <a:lnTo>
                    <a:pt x="5357916" y="11349499"/>
                  </a:lnTo>
                  <a:lnTo>
                    <a:pt x="5404934" y="11344192"/>
                  </a:lnTo>
                  <a:lnTo>
                    <a:pt x="5451304" y="11336844"/>
                  </a:lnTo>
                  <a:lnTo>
                    <a:pt x="5496978" y="11327500"/>
                  </a:lnTo>
                  <a:lnTo>
                    <a:pt x="5541910" y="11316207"/>
                  </a:lnTo>
                  <a:lnTo>
                    <a:pt x="5586053" y="11303011"/>
                  </a:lnTo>
                  <a:lnTo>
                    <a:pt x="5629362" y="11287959"/>
                  </a:lnTo>
                  <a:lnTo>
                    <a:pt x="5671790" y="11271097"/>
                  </a:lnTo>
                  <a:lnTo>
                    <a:pt x="5713290" y="11252471"/>
                  </a:lnTo>
                  <a:lnTo>
                    <a:pt x="5753816" y="11232129"/>
                  </a:lnTo>
                  <a:lnTo>
                    <a:pt x="5793321" y="11210115"/>
                  </a:lnTo>
                  <a:lnTo>
                    <a:pt x="5831759" y="11186478"/>
                  </a:lnTo>
                  <a:lnTo>
                    <a:pt x="5869084" y="11161263"/>
                  </a:lnTo>
                  <a:lnTo>
                    <a:pt x="5905249" y="11134517"/>
                  </a:lnTo>
                  <a:lnTo>
                    <a:pt x="5940208" y="11106286"/>
                  </a:lnTo>
                  <a:lnTo>
                    <a:pt x="5973915" y="11076616"/>
                  </a:lnTo>
                  <a:lnTo>
                    <a:pt x="6006322" y="11045555"/>
                  </a:lnTo>
                  <a:lnTo>
                    <a:pt x="6037383" y="11013148"/>
                  </a:lnTo>
                  <a:lnTo>
                    <a:pt x="6067053" y="10979441"/>
                  </a:lnTo>
                  <a:lnTo>
                    <a:pt x="6095284" y="10944482"/>
                  </a:lnTo>
                  <a:lnTo>
                    <a:pt x="6122030" y="10908317"/>
                  </a:lnTo>
                  <a:lnTo>
                    <a:pt x="6147245" y="10870992"/>
                  </a:lnTo>
                  <a:lnTo>
                    <a:pt x="6170882" y="10832554"/>
                  </a:lnTo>
                  <a:lnTo>
                    <a:pt x="6192896" y="10793049"/>
                  </a:lnTo>
                  <a:lnTo>
                    <a:pt x="6213238" y="10752523"/>
                  </a:lnTo>
                  <a:lnTo>
                    <a:pt x="6231864" y="10711023"/>
                  </a:lnTo>
                  <a:lnTo>
                    <a:pt x="6248726" y="10668595"/>
                  </a:lnTo>
                  <a:lnTo>
                    <a:pt x="6263778" y="10625286"/>
                  </a:lnTo>
                  <a:lnTo>
                    <a:pt x="6276974" y="10581143"/>
                  </a:lnTo>
                  <a:lnTo>
                    <a:pt x="6288267" y="10536211"/>
                  </a:lnTo>
                  <a:lnTo>
                    <a:pt x="6297611" y="10490537"/>
                  </a:lnTo>
                  <a:lnTo>
                    <a:pt x="6304959" y="10444167"/>
                  </a:lnTo>
                  <a:lnTo>
                    <a:pt x="6310266" y="10397149"/>
                  </a:lnTo>
                  <a:lnTo>
                    <a:pt x="6313484" y="10349528"/>
                  </a:lnTo>
                  <a:lnTo>
                    <a:pt x="6314566" y="10301351"/>
                  </a:lnTo>
                  <a:lnTo>
                    <a:pt x="6314566" y="916813"/>
                  </a:lnTo>
                  <a:lnTo>
                    <a:pt x="6313484" y="868635"/>
                  </a:lnTo>
                  <a:lnTo>
                    <a:pt x="6310266" y="821014"/>
                  </a:lnTo>
                  <a:lnTo>
                    <a:pt x="6304959" y="773996"/>
                  </a:lnTo>
                  <a:lnTo>
                    <a:pt x="6297611" y="727626"/>
                  </a:lnTo>
                  <a:lnTo>
                    <a:pt x="6288267" y="681952"/>
                  </a:lnTo>
                  <a:lnTo>
                    <a:pt x="6276974" y="637020"/>
                  </a:lnTo>
                  <a:lnTo>
                    <a:pt x="6263778" y="592877"/>
                  </a:lnTo>
                  <a:lnTo>
                    <a:pt x="6248726" y="549568"/>
                  </a:lnTo>
                  <a:lnTo>
                    <a:pt x="6231864" y="507140"/>
                  </a:lnTo>
                  <a:lnTo>
                    <a:pt x="6213238" y="465640"/>
                  </a:lnTo>
                  <a:lnTo>
                    <a:pt x="6192896" y="425114"/>
                  </a:lnTo>
                  <a:lnTo>
                    <a:pt x="6170882" y="385609"/>
                  </a:lnTo>
                  <a:lnTo>
                    <a:pt x="6147245" y="347171"/>
                  </a:lnTo>
                  <a:lnTo>
                    <a:pt x="6122030" y="309846"/>
                  </a:lnTo>
                  <a:lnTo>
                    <a:pt x="6095284" y="273681"/>
                  </a:lnTo>
                  <a:lnTo>
                    <a:pt x="6067053" y="238722"/>
                  </a:lnTo>
                  <a:lnTo>
                    <a:pt x="6037383" y="205015"/>
                  </a:lnTo>
                  <a:lnTo>
                    <a:pt x="6006322" y="172608"/>
                  </a:lnTo>
                  <a:lnTo>
                    <a:pt x="5973915" y="141547"/>
                  </a:lnTo>
                  <a:lnTo>
                    <a:pt x="5940208" y="111877"/>
                  </a:lnTo>
                  <a:lnTo>
                    <a:pt x="5905249" y="83646"/>
                  </a:lnTo>
                  <a:lnTo>
                    <a:pt x="5869084" y="56900"/>
                  </a:lnTo>
                  <a:lnTo>
                    <a:pt x="5831759" y="31685"/>
                  </a:lnTo>
                  <a:lnTo>
                    <a:pt x="5793321" y="8048"/>
                  </a:lnTo>
                  <a:lnTo>
                    <a:pt x="577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0" y="916813"/>
                  </a:moveTo>
                  <a:lnTo>
                    <a:pt x="1083" y="868635"/>
                  </a:lnTo>
                  <a:lnTo>
                    <a:pt x="4301" y="821014"/>
                  </a:lnTo>
                  <a:lnTo>
                    <a:pt x="9607" y="773996"/>
                  </a:lnTo>
                  <a:lnTo>
                    <a:pt x="16956" y="727626"/>
                  </a:lnTo>
                  <a:lnTo>
                    <a:pt x="26301" y="681952"/>
                  </a:lnTo>
                  <a:lnTo>
                    <a:pt x="37595" y="637020"/>
                  </a:lnTo>
                  <a:lnTo>
                    <a:pt x="50791" y="592877"/>
                  </a:lnTo>
                  <a:lnTo>
                    <a:pt x="65845" y="549568"/>
                  </a:lnTo>
                  <a:lnTo>
                    <a:pt x="82708" y="507140"/>
                  </a:lnTo>
                  <a:lnTo>
                    <a:pt x="101334" y="465640"/>
                  </a:lnTo>
                  <a:lnTo>
                    <a:pt x="121678" y="425114"/>
                  </a:lnTo>
                  <a:lnTo>
                    <a:pt x="143692" y="385609"/>
                  </a:lnTo>
                  <a:lnTo>
                    <a:pt x="167330" y="347171"/>
                  </a:lnTo>
                  <a:lnTo>
                    <a:pt x="192546" y="309846"/>
                  </a:lnTo>
                  <a:lnTo>
                    <a:pt x="219294" y="273681"/>
                  </a:lnTo>
                  <a:lnTo>
                    <a:pt x="247526" y="238722"/>
                  </a:lnTo>
                  <a:lnTo>
                    <a:pt x="277196" y="205015"/>
                  </a:lnTo>
                  <a:lnTo>
                    <a:pt x="308259" y="172608"/>
                  </a:lnTo>
                  <a:lnTo>
                    <a:pt x="340667" y="141547"/>
                  </a:lnTo>
                  <a:lnTo>
                    <a:pt x="374373" y="111877"/>
                  </a:lnTo>
                  <a:lnTo>
                    <a:pt x="409333" y="83646"/>
                  </a:lnTo>
                  <a:lnTo>
                    <a:pt x="445498" y="56900"/>
                  </a:lnTo>
                  <a:lnTo>
                    <a:pt x="482824" y="31685"/>
                  </a:lnTo>
                  <a:lnTo>
                    <a:pt x="521262" y="8048"/>
                  </a:lnTo>
                  <a:lnTo>
                    <a:pt x="535705" y="0"/>
                  </a:lnTo>
                </a:path>
                <a:path w="6315075" h="11353800">
                  <a:moveTo>
                    <a:pt x="5778878" y="0"/>
                  </a:moveTo>
                  <a:lnTo>
                    <a:pt x="5831759" y="31685"/>
                  </a:lnTo>
                  <a:lnTo>
                    <a:pt x="5869084" y="56900"/>
                  </a:lnTo>
                  <a:lnTo>
                    <a:pt x="5905249" y="83646"/>
                  </a:lnTo>
                  <a:lnTo>
                    <a:pt x="5940208" y="111877"/>
                  </a:lnTo>
                  <a:lnTo>
                    <a:pt x="5973915" y="141547"/>
                  </a:lnTo>
                  <a:lnTo>
                    <a:pt x="6006322" y="172608"/>
                  </a:lnTo>
                  <a:lnTo>
                    <a:pt x="6037383" y="205015"/>
                  </a:lnTo>
                  <a:lnTo>
                    <a:pt x="6067053" y="238722"/>
                  </a:lnTo>
                  <a:lnTo>
                    <a:pt x="6095284" y="273681"/>
                  </a:lnTo>
                  <a:lnTo>
                    <a:pt x="6122030" y="309846"/>
                  </a:lnTo>
                  <a:lnTo>
                    <a:pt x="6147245" y="347171"/>
                  </a:lnTo>
                  <a:lnTo>
                    <a:pt x="6170882" y="385609"/>
                  </a:lnTo>
                  <a:lnTo>
                    <a:pt x="6192896" y="425114"/>
                  </a:lnTo>
                  <a:lnTo>
                    <a:pt x="6213238" y="465640"/>
                  </a:lnTo>
                  <a:lnTo>
                    <a:pt x="6231864" y="507140"/>
                  </a:lnTo>
                  <a:lnTo>
                    <a:pt x="6248726" y="549568"/>
                  </a:lnTo>
                  <a:lnTo>
                    <a:pt x="6263778" y="592877"/>
                  </a:lnTo>
                  <a:lnTo>
                    <a:pt x="6276974" y="637020"/>
                  </a:lnTo>
                  <a:lnTo>
                    <a:pt x="6288267" y="681952"/>
                  </a:lnTo>
                  <a:lnTo>
                    <a:pt x="6297611" y="727626"/>
                  </a:lnTo>
                  <a:lnTo>
                    <a:pt x="6304959" y="773996"/>
                  </a:lnTo>
                  <a:lnTo>
                    <a:pt x="6310266" y="821014"/>
                  </a:lnTo>
                  <a:lnTo>
                    <a:pt x="6313484" y="868635"/>
                  </a:lnTo>
                  <a:lnTo>
                    <a:pt x="6314566" y="916813"/>
                  </a:lnTo>
                  <a:lnTo>
                    <a:pt x="6314566" y="10301351"/>
                  </a:lnTo>
                  <a:lnTo>
                    <a:pt x="6313484" y="10349528"/>
                  </a:lnTo>
                  <a:lnTo>
                    <a:pt x="6310266" y="10397149"/>
                  </a:lnTo>
                  <a:lnTo>
                    <a:pt x="6304959" y="10444167"/>
                  </a:lnTo>
                  <a:lnTo>
                    <a:pt x="6297611" y="10490537"/>
                  </a:lnTo>
                  <a:lnTo>
                    <a:pt x="6288267" y="10536211"/>
                  </a:lnTo>
                  <a:lnTo>
                    <a:pt x="6276974" y="10581143"/>
                  </a:lnTo>
                  <a:lnTo>
                    <a:pt x="6263778" y="10625286"/>
                  </a:lnTo>
                  <a:lnTo>
                    <a:pt x="6248726" y="10668595"/>
                  </a:lnTo>
                  <a:lnTo>
                    <a:pt x="6231864" y="10711023"/>
                  </a:lnTo>
                  <a:lnTo>
                    <a:pt x="6213238" y="10752523"/>
                  </a:lnTo>
                  <a:lnTo>
                    <a:pt x="6192896" y="10793049"/>
                  </a:lnTo>
                  <a:lnTo>
                    <a:pt x="6170882" y="10832554"/>
                  </a:lnTo>
                  <a:lnTo>
                    <a:pt x="6147245" y="10870992"/>
                  </a:lnTo>
                  <a:lnTo>
                    <a:pt x="6122030" y="10908317"/>
                  </a:lnTo>
                  <a:lnTo>
                    <a:pt x="6095284" y="10944482"/>
                  </a:lnTo>
                  <a:lnTo>
                    <a:pt x="6067053" y="10979441"/>
                  </a:lnTo>
                  <a:lnTo>
                    <a:pt x="6037383" y="11013148"/>
                  </a:lnTo>
                  <a:lnTo>
                    <a:pt x="6006322" y="11045555"/>
                  </a:lnTo>
                  <a:lnTo>
                    <a:pt x="5973915" y="11076616"/>
                  </a:lnTo>
                  <a:lnTo>
                    <a:pt x="5940208" y="11106286"/>
                  </a:lnTo>
                  <a:lnTo>
                    <a:pt x="5905249" y="11134517"/>
                  </a:lnTo>
                  <a:lnTo>
                    <a:pt x="5869084" y="11161263"/>
                  </a:lnTo>
                  <a:lnTo>
                    <a:pt x="5831759" y="11186478"/>
                  </a:lnTo>
                  <a:lnTo>
                    <a:pt x="5793321" y="11210115"/>
                  </a:lnTo>
                  <a:lnTo>
                    <a:pt x="5753816" y="11232129"/>
                  </a:lnTo>
                  <a:lnTo>
                    <a:pt x="5713290" y="11252471"/>
                  </a:lnTo>
                  <a:lnTo>
                    <a:pt x="5671790" y="11271097"/>
                  </a:lnTo>
                  <a:lnTo>
                    <a:pt x="5629362" y="11287959"/>
                  </a:lnTo>
                  <a:lnTo>
                    <a:pt x="5586053" y="11303011"/>
                  </a:lnTo>
                  <a:lnTo>
                    <a:pt x="5541910" y="11316207"/>
                  </a:lnTo>
                  <a:lnTo>
                    <a:pt x="5496978" y="11327500"/>
                  </a:lnTo>
                  <a:lnTo>
                    <a:pt x="5451304" y="11336844"/>
                  </a:lnTo>
                  <a:lnTo>
                    <a:pt x="5404934" y="11344192"/>
                  </a:lnTo>
                  <a:lnTo>
                    <a:pt x="5357916" y="11349499"/>
                  </a:lnTo>
                  <a:lnTo>
                    <a:pt x="5310295" y="11352717"/>
                  </a:lnTo>
                  <a:lnTo>
                    <a:pt x="5262118" y="11353800"/>
                  </a:lnTo>
                  <a:lnTo>
                    <a:pt x="1052449" y="11353800"/>
                  </a:lnTo>
                  <a:lnTo>
                    <a:pt x="1004274" y="11352717"/>
                  </a:lnTo>
                  <a:lnTo>
                    <a:pt x="956656" y="11349499"/>
                  </a:lnTo>
                  <a:lnTo>
                    <a:pt x="909640" y="11344192"/>
                  </a:lnTo>
                  <a:lnTo>
                    <a:pt x="863272" y="11336844"/>
                  </a:lnTo>
                  <a:lnTo>
                    <a:pt x="817600" y="11327500"/>
                  </a:lnTo>
                  <a:lnTo>
                    <a:pt x="772670" y="11316207"/>
                  </a:lnTo>
                  <a:lnTo>
                    <a:pt x="728527" y="11303011"/>
                  </a:lnTo>
                  <a:lnTo>
                    <a:pt x="685219" y="11287959"/>
                  </a:lnTo>
                  <a:lnTo>
                    <a:pt x="642792" y="11271097"/>
                  </a:lnTo>
                  <a:lnTo>
                    <a:pt x="601293" y="11252471"/>
                  </a:lnTo>
                  <a:lnTo>
                    <a:pt x="560767" y="11232129"/>
                  </a:lnTo>
                  <a:lnTo>
                    <a:pt x="521262" y="11210115"/>
                  </a:lnTo>
                  <a:lnTo>
                    <a:pt x="482824" y="11186478"/>
                  </a:lnTo>
                  <a:lnTo>
                    <a:pt x="445498" y="11161263"/>
                  </a:lnTo>
                  <a:lnTo>
                    <a:pt x="409333" y="11134517"/>
                  </a:lnTo>
                  <a:lnTo>
                    <a:pt x="374373" y="11106286"/>
                  </a:lnTo>
                  <a:lnTo>
                    <a:pt x="340667" y="11076616"/>
                  </a:lnTo>
                  <a:lnTo>
                    <a:pt x="308259" y="11045555"/>
                  </a:lnTo>
                  <a:lnTo>
                    <a:pt x="277196" y="11013148"/>
                  </a:lnTo>
                  <a:lnTo>
                    <a:pt x="247526" y="10979441"/>
                  </a:lnTo>
                  <a:lnTo>
                    <a:pt x="219294" y="10944482"/>
                  </a:lnTo>
                  <a:lnTo>
                    <a:pt x="192546" y="10908317"/>
                  </a:lnTo>
                  <a:lnTo>
                    <a:pt x="167330" y="10870992"/>
                  </a:lnTo>
                  <a:lnTo>
                    <a:pt x="143692" y="10832554"/>
                  </a:lnTo>
                  <a:lnTo>
                    <a:pt x="121678" y="10793049"/>
                  </a:lnTo>
                  <a:lnTo>
                    <a:pt x="101334" y="10752523"/>
                  </a:lnTo>
                  <a:lnTo>
                    <a:pt x="82708" y="10711023"/>
                  </a:lnTo>
                  <a:lnTo>
                    <a:pt x="65845" y="10668595"/>
                  </a:lnTo>
                  <a:lnTo>
                    <a:pt x="50791" y="10625286"/>
                  </a:lnTo>
                  <a:lnTo>
                    <a:pt x="37595" y="10581143"/>
                  </a:lnTo>
                  <a:lnTo>
                    <a:pt x="26301" y="10536211"/>
                  </a:lnTo>
                  <a:lnTo>
                    <a:pt x="16956" y="10490537"/>
                  </a:lnTo>
                  <a:lnTo>
                    <a:pt x="9607" y="10444167"/>
                  </a:lnTo>
                  <a:lnTo>
                    <a:pt x="4301" y="10397149"/>
                  </a:lnTo>
                  <a:lnTo>
                    <a:pt x="1083" y="10349528"/>
                  </a:lnTo>
                  <a:lnTo>
                    <a:pt x="0" y="10301351"/>
                  </a:lnTo>
                  <a:lnTo>
                    <a:pt x="0" y="916813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9" y="1168895"/>
              <a:ext cx="4627626" cy="126721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Reminder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76655" y="3011423"/>
            <a:ext cx="5423535" cy="8079105"/>
            <a:chOff x="676655" y="3011423"/>
            <a:chExt cx="5423535" cy="8079105"/>
          </a:xfrm>
        </p:grpSpPr>
        <p:sp>
          <p:nvSpPr>
            <p:cNvPr id="12" name="object 12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755" y="9840467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3091" y="9581374"/>
              <a:ext cx="962418" cy="10157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0947" y="9904476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9207" y="9741407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9239" y="3011423"/>
              <a:ext cx="3751326" cy="55450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134616" y="7130922"/>
            <a:ext cx="2593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40" dirty="0">
                <a:solidFill>
                  <a:srgbClr val="99CCFF"/>
                </a:solidFill>
                <a:latin typeface="Arial MT"/>
                <a:cs typeface="Arial MT"/>
              </a:rPr>
              <a:t>Baca</a:t>
            </a:r>
            <a:r>
              <a:rPr sz="2800" spc="-75" dirty="0">
                <a:solidFill>
                  <a:srgbClr val="99CCFF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99CCFF"/>
                </a:solidFill>
                <a:latin typeface="Arial MT"/>
                <a:cs typeface="Arial MT"/>
              </a:rPr>
              <a:t>Buku</a:t>
            </a:r>
            <a:r>
              <a:rPr sz="2800" spc="-95" dirty="0">
                <a:solidFill>
                  <a:srgbClr val="99CC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99CCFF"/>
                </a:solidFill>
                <a:latin typeface="Arial MT"/>
                <a:cs typeface="Arial MT"/>
              </a:rPr>
              <a:t>Yuk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37260" y="541019"/>
            <a:ext cx="4689475" cy="10006965"/>
            <a:chOff x="937260" y="541019"/>
            <a:chExt cx="4689475" cy="10006965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85060" y="4073652"/>
              <a:ext cx="2060448" cy="28514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5495" y="2636519"/>
              <a:ext cx="1137666" cy="11376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7260" y="541019"/>
              <a:ext cx="501396" cy="501396"/>
            </a:xfrm>
            <a:prstGeom prst="rect">
              <a:avLst/>
            </a:prstGeom>
          </p:spPr>
        </p:pic>
        <p:pic>
          <p:nvPicPr>
            <p:cNvPr id="29" name="object 29">
              <a:hlinkClick r:id="rId14" action="ppaction://hlinksldjump"/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5275" y="9797796"/>
              <a:ext cx="751331" cy="7498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268" y="-28575"/>
            <a:ext cx="6372225" cy="11410950"/>
            <a:chOff x="247268" y="-28575"/>
            <a:chExt cx="6372225" cy="11410950"/>
          </a:xfrm>
        </p:grpSpPr>
        <p:sp>
          <p:nvSpPr>
            <p:cNvPr id="3" name="object 3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899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5778878" y="0"/>
                  </a:moveTo>
                  <a:lnTo>
                    <a:pt x="535705" y="0"/>
                  </a:lnTo>
                  <a:lnTo>
                    <a:pt x="521262" y="8048"/>
                  </a:lnTo>
                  <a:lnTo>
                    <a:pt x="482824" y="31685"/>
                  </a:lnTo>
                  <a:lnTo>
                    <a:pt x="445498" y="56900"/>
                  </a:lnTo>
                  <a:lnTo>
                    <a:pt x="409333" y="83646"/>
                  </a:lnTo>
                  <a:lnTo>
                    <a:pt x="374373" y="111877"/>
                  </a:lnTo>
                  <a:lnTo>
                    <a:pt x="340667" y="141547"/>
                  </a:lnTo>
                  <a:lnTo>
                    <a:pt x="308259" y="172608"/>
                  </a:lnTo>
                  <a:lnTo>
                    <a:pt x="277196" y="205015"/>
                  </a:lnTo>
                  <a:lnTo>
                    <a:pt x="247526" y="238722"/>
                  </a:lnTo>
                  <a:lnTo>
                    <a:pt x="219294" y="273681"/>
                  </a:lnTo>
                  <a:lnTo>
                    <a:pt x="192546" y="309846"/>
                  </a:lnTo>
                  <a:lnTo>
                    <a:pt x="167330" y="347171"/>
                  </a:lnTo>
                  <a:lnTo>
                    <a:pt x="143692" y="385609"/>
                  </a:lnTo>
                  <a:lnTo>
                    <a:pt x="121678" y="425114"/>
                  </a:lnTo>
                  <a:lnTo>
                    <a:pt x="101334" y="465640"/>
                  </a:lnTo>
                  <a:lnTo>
                    <a:pt x="82708" y="507140"/>
                  </a:lnTo>
                  <a:lnTo>
                    <a:pt x="65845" y="549568"/>
                  </a:lnTo>
                  <a:lnTo>
                    <a:pt x="50791" y="592877"/>
                  </a:lnTo>
                  <a:lnTo>
                    <a:pt x="37595" y="637020"/>
                  </a:lnTo>
                  <a:lnTo>
                    <a:pt x="26301" y="681952"/>
                  </a:lnTo>
                  <a:lnTo>
                    <a:pt x="16956" y="727626"/>
                  </a:lnTo>
                  <a:lnTo>
                    <a:pt x="9607" y="773996"/>
                  </a:lnTo>
                  <a:lnTo>
                    <a:pt x="4301" y="821014"/>
                  </a:lnTo>
                  <a:lnTo>
                    <a:pt x="1083" y="868635"/>
                  </a:lnTo>
                  <a:lnTo>
                    <a:pt x="0" y="916813"/>
                  </a:lnTo>
                  <a:lnTo>
                    <a:pt x="0" y="10301351"/>
                  </a:lnTo>
                  <a:lnTo>
                    <a:pt x="1083" y="10349528"/>
                  </a:lnTo>
                  <a:lnTo>
                    <a:pt x="4301" y="10397149"/>
                  </a:lnTo>
                  <a:lnTo>
                    <a:pt x="9607" y="10444167"/>
                  </a:lnTo>
                  <a:lnTo>
                    <a:pt x="16956" y="10490537"/>
                  </a:lnTo>
                  <a:lnTo>
                    <a:pt x="26301" y="10536211"/>
                  </a:lnTo>
                  <a:lnTo>
                    <a:pt x="37595" y="10581143"/>
                  </a:lnTo>
                  <a:lnTo>
                    <a:pt x="50791" y="10625286"/>
                  </a:lnTo>
                  <a:lnTo>
                    <a:pt x="65845" y="10668595"/>
                  </a:lnTo>
                  <a:lnTo>
                    <a:pt x="82708" y="10711023"/>
                  </a:lnTo>
                  <a:lnTo>
                    <a:pt x="101334" y="10752523"/>
                  </a:lnTo>
                  <a:lnTo>
                    <a:pt x="121678" y="10793049"/>
                  </a:lnTo>
                  <a:lnTo>
                    <a:pt x="143692" y="10832554"/>
                  </a:lnTo>
                  <a:lnTo>
                    <a:pt x="167330" y="10870992"/>
                  </a:lnTo>
                  <a:lnTo>
                    <a:pt x="192546" y="10908317"/>
                  </a:lnTo>
                  <a:lnTo>
                    <a:pt x="219294" y="10944482"/>
                  </a:lnTo>
                  <a:lnTo>
                    <a:pt x="247526" y="10979441"/>
                  </a:lnTo>
                  <a:lnTo>
                    <a:pt x="277196" y="11013148"/>
                  </a:lnTo>
                  <a:lnTo>
                    <a:pt x="308259" y="11045555"/>
                  </a:lnTo>
                  <a:lnTo>
                    <a:pt x="340667" y="11076616"/>
                  </a:lnTo>
                  <a:lnTo>
                    <a:pt x="374373" y="11106286"/>
                  </a:lnTo>
                  <a:lnTo>
                    <a:pt x="409333" y="11134517"/>
                  </a:lnTo>
                  <a:lnTo>
                    <a:pt x="445498" y="11161263"/>
                  </a:lnTo>
                  <a:lnTo>
                    <a:pt x="482824" y="11186478"/>
                  </a:lnTo>
                  <a:lnTo>
                    <a:pt x="521262" y="11210115"/>
                  </a:lnTo>
                  <a:lnTo>
                    <a:pt x="560767" y="11232129"/>
                  </a:lnTo>
                  <a:lnTo>
                    <a:pt x="601293" y="11252471"/>
                  </a:lnTo>
                  <a:lnTo>
                    <a:pt x="642792" y="11271097"/>
                  </a:lnTo>
                  <a:lnTo>
                    <a:pt x="685219" y="11287959"/>
                  </a:lnTo>
                  <a:lnTo>
                    <a:pt x="728527" y="11303011"/>
                  </a:lnTo>
                  <a:lnTo>
                    <a:pt x="772670" y="11316207"/>
                  </a:lnTo>
                  <a:lnTo>
                    <a:pt x="817600" y="11327500"/>
                  </a:lnTo>
                  <a:lnTo>
                    <a:pt x="863272" y="11336844"/>
                  </a:lnTo>
                  <a:lnTo>
                    <a:pt x="909640" y="11344192"/>
                  </a:lnTo>
                  <a:lnTo>
                    <a:pt x="956656" y="11349499"/>
                  </a:lnTo>
                  <a:lnTo>
                    <a:pt x="1004274" y="11352717"/>
                  </a:lnTo>
                  <a:lnTo>
                    <a:pt x="1052449" y="11353800"/>
                  </a:lnTo>
                  <a:lnTo>
                    <a:pt x="5262118" y="11353800"/>
                  </a:lnTo>
                  <a:lnTo>
                    <a:pt x="5310295" y="11352717"/>
                  </a:lnTo>
                  <a:lnTo>
                    <a:pt x="5357916" y="11349499"/>
                  </a:lnTo>
                  <a:lnTo>
                    <a:pt x="5404934" y="11344192"/>
                  </a:lnTo>
                  <a:lnTo>
                    <a:pt x="5451304" y="11336844"/>
                  </a:lnTo>
                  <a:lnTo>
                    <a:pt x="5496978" y="11327500"/>
                  </a:lnTo>
                  <a:lnTo>
                    <a:pt x="5541910" y="11316207"/>
                  </a:lnTo>
                  <a:lnTo>
                    <a:pt x="5586053" y="11303011"/>
                  </a:lnTo>
                  <a:lnTo>
                    <a:pt x="5629362" y="11287959"/>
                  </a:lnTo>
                  <a:lnTo>
                    <a:pt x="5671790" y="11271097"/>
                  </a:lnTo>
                  <a:lnTo>
                    <a:pt x="5713290" y="11252471"/>
                  </a:lnTo>
                  <a:lnTo>
                    <a:pt x="5753816" y="11232129"/>
                  </a:lnTo>
                  <a:lnTo>
                    <a:pt x="5793321" y="11210115"/>
                  </a:lnTo>
                  <a:lnTo>
                    <a:pt x="5831759" y="11186478"/>
                  </a:lnTo>
                  <a:lnTo>
                    <a:pt x="5869084" y="11161263"/>
                  </a:lnTo>
                  <a:lnTo>
                    <a:pt x="5905249" y="11134517"/>
                  </a:lnTo>
                  <a:lnTo>
                    <a:pt x="5940208" y="11106286"/>
                  </a:lnTo>
                  <a:lnTo>
                    <a:pt x="5973915" y="11076616"/>
                  </a:lnTo>
                  <a:lnTo>
                    <a:pt x="6006322" y="11045555"/>
                  </a:lnTo>
                  <a:lnTo>
                    <a:pt x="6037383" y="11013148"/>
                  </a:lnTo>
                  <a:lnTo>
                    <a:pt x="6067053" y="10979441"/>
                  </a:lnTo>
                  <a:lnTo>
                    <a:pt x="6095284" y="10944482"/>
                  </a:lnTo>
                  <a:lnTo>
                    <a:pt x="6122030" y="10908317"/>
                  </a:lnTo>
                  <a:lnTo>
                    <a:pt x="6147245" y="10870992"/>
                  </a:lnTo>
                  <a:lnTo>
                    <a:pt x="6170882" y="10832554"/>
                  </a:lnTo>
                  <a:lnTo>
                    <a:pt x="6192896" y="10793049"/>
                  </a:lnTo>
                  <a:lnTo>
                    <a:pt x="6213238" y="10752523"/>
                  </a:lnTo>
                  <a:lnTo>
                    <a:pt x="6231864" y="10711023"/>
                  </a:lnTo>
                  <a:lnTo>
                    <a:pt x="6248726" y="10668595"/>
                  </a:lnTo>
                  <a:lnTo>
                    <a:pt x="6263778" y="10625286"/>
                  </a:lnTo>
                  <a:lnTo>
                    <a:pt x="6276974" y="10581143"/>
                  </a:lnTo>
                  <a:lnTo>
                    <a:pt x="6288267" y="10536211"/>
                  </a:lnTo>
                  <a:lnTo>
                    <a:pt x="6297611" y="10490537"/>
                  </a:lnTo>
                  <a:lnTo>
                    <a:pt x="6304959" y="10444167"/>
                  </a:lnTo>
                  <a:lnTo>
                    <a:pt x="6310266" y="10397149"/>
                  </a:lnTo>
                  <a:lnTo>
                    <a:pt x="6313484" y="10349528"/>
                  </a:lnTo>
                  <a:lnTo>
                    <a:pt x="6314566" y="10301351"/>
                  </a:lnTo>
                  <a:lnTo>
                    <a:pt x="6314566" y="916813"/>
                  </a:lnTo>
                  <a:lnTo>
                    <a:pt x="6313484" y="868635"/>
                  </a:lnTo>
                  <a:lnTo>
                    <a:pt x="6310266" y="821014"/>
                  </a:lnTo>
                  <a:lnTo>
                    <a:pt x="6304959" y="773996"/>
                  </a:lnTo>
                  <a:lnTo>
                    <a:pt x="6297611" y="727626"/>
                  </a:lnTo>
                  <a:lnTo>
                    <a:pt x="6288267" y="681952"/>
                  </a:lnTo>
                  <a:lnTo>
                    <a:pt x="6276974" y="637020"/>
                  </a:lnTo>
                  <a:lnTo>
                    <a:pt x="6263778" y="592877"/>
                  </a:lnTo>
                  <a:lnTo>
                    <a:pt x="6248726" y="549568"/>
                  </a:lnTo>
                  <a:lnTo>
                    <a:pt x="6231864" y="507140"/>
                  </a:lnTo>
                  <a:lnTo>
                    <a:pt x="6213238" y="465640"/>
                  </a:lnTo>
                  <a:lnTo>
                    <a:pt x="6192896" y="425114"/>
                  </a:lnTo>
                  <a:lnTo>
                    <a:pt x="6170882" y="385609"/>
                  </a:lnTo>
                  <a:lnTo>
                    <a:pt x="6147245" y="347171"/>
                  </a:lnTo>
                  <a:lnTo>
                    <a:pt x="6122030" y="309846"/>
                  </a:lnTo>
                  <a:lnTo>
                    <a:pt x="6095284" y="273681"/>
                  </a:lnTo>
                  <a:lnTo>
                    <a:pt x="6067053" y="238722"/>
                  </a:lnTo>
                  <a:lnTo>
                    <a:pt x="6037383" y="205015"/>
                  </a:lnTo>
                  <a:lnTo>
                    <a:pt x="6006322" y="172608"/>
                  </a:lnTo>
                  <a:lnTo>
                    <a:pt x="5973915" y="141547"/>
                  </a:lnTo>
                  <a:lnTo>
                    <a:pt x="5940208" y="111877"/>
                  </a:lnTo>
                  <a:lnTo>
                    <a:pt x="5905249" y="83646"/>
                  </a:lnTo>
                  <a:lnTo>
                    <a:pt x="5869084" y="56900"/>
                  </a:lnTo>
                  <a:lnTo>
                    <a:pt x="5831759" y="31685"/>
                  </a:lnTo>
                  <a:lnTo>
                    <a:pt x="5793321" y="8048"/>
                  </a:lnTo>
                  <a:lnTo>
                    <a:pt x="577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3" y="0"/>
              <a:ext cx="6315075" cy="11353800"/>
            </a:xfrm>
            <a:custGeom>
              <a:avLst/>
              <a:gdLst/>
              <a:ahLst/>
              <a:cxnLst/>
              <a:rect l="l" t="t" r="r" b="b"/>
              <a:pathLst>
                <a:path w="6315075" h="11353800">
                  <a:moveTo>
                    <a:pt x="0" y="916813"/>
                  </a:moveTo>
                  <a:lnTo>
                    <a:pt x="1083" y="868635"/>
                  </a:lnTo>
                  <a:lnTo>
                    <a:pt x="4301" y="821014"/>
                  </a:lnTo>
                  <a:lnTo>
                    <a:pt x="9607" y="773996"/>
                  </a:lnTo>
                  <a:lnTo>
                    <a:pt x="16956" y="727626"/>
                  </a:lnTo>
                  <a:lnTo>
                    <a:pt x="26301" y="681952"/>
                  </a:lnTo>
                  <a:lnTo>
                    <a:pt x="37595" y="637020"/>
                  </a:lnTo>
                  <a:lnTo>
                    <a:pt x="50791" y="592877"/>
                  </a:lnTo>
                  <a:lnTo>
                    <a:pt x="65845" y="549568"/>
                  </a:lnTo>
                  <a:lnTo>
                    <a:pt x="82708" y="507140"/>
                  </a:lnTo>
                  <a:lnTo>
                    <a:pt x="101334" y="465640"/>
                  </a:lnTo>
                  <a:lnTo>
                    <a:pt x="121678" y="425114"/>
                  </a:lnTo>
                  <a:lnTo>
                    <a:pt x="143692" y="385609"/>
                  </a:lnTo>
                  <a:lnTo>
                    <a:pt x="167330" y="347171"/>
                  </a:lnTo>
                  <a:lnTo>
                    <a:pt x="192546" y="309846"/>
                  </a:lnTo>
                  <a:lnTo>
                    <a:pt x="219294" y="273681"/>
                  </a:lnTo>
                  <a:lnTo>
                    <a:pt x="247526" y="238722"/>
                  </a:lnTo>
                  <a:lnTo>
                    <a:pt x="277196" y="205015"/>
                  </a:lnTo>
                  <a:lnTo>
                    <a:pt x="308259" y="172608"/>
                  </a:lnTo>
                  <a:lnTo>
                    <a:pt x="340667" y="141547"/>
                  </a:lnTo>
                  <a:lnTo>
                    <a:pt x="374373" y="111877"/>
                  </a:lnTo>
                  <a:lnTo>
                    <a:pt x="409333" y="83646"/>
                  </a:lnTo>
                  <a:lnTo>
                    <a:pt x="445498" y="56900"/>
                  </a:lnTo>
                  <a:lnTo>
                    <a:pt x="482824" y="31685"/>
                  </a:lnTo>
                  <a:lnTo>
                    <a:pt x="521262" y="8048"/>
                  </a:lnTo>
                  <a:lnTo>
                    <a:pt x="535705" y="0"/>
                  </a:lnTo>
                </a:path>
                <a:path w="6315075" h="11353800">
                  <a:moveTo>
                    <a:pt x="5778878" y="0"/>
                  </a:moveTo>
                  <a:lnTo>
                    <a:pt x="5831759" y="31685"/>
                  </a:lnTo>
                  <a:lnTo>
                    <a:pt x="5869084" y="56900"/>
                  </a:lnTo>
                  <a:lnTo>
                    <a:pt x="5905249" y="83646"/>
                  </a:lnTo>
                  <a:lnTo>
                    <a:pt x="5940208" y="111877"/>
                  </a:lnTo>
                  <a:lnTo>
                    <a:pt x="5973915" y="141547"/>
                  </a:lnTo>
                  <a:lnTo>
                    <a:pt x="6006322" y="172608"/>
                  </a:lnTo>
                  <a:lnTo>
                    <a:pt x="6037383" y="205015"/>
                  </a:lnTo>
                  <a:lnTo>
                    <a:pt x="6067053" y="238722"/>
                  </a:lnTo>
                  <a:lnTo>
                    <a:pt x="6095284" y="273681"/>
                  </a:lnTo>
                  <a:lnTo>
                    <a:pt x="6122030" y="309846"/>
                  </a:lnTo>
                  <a:lnTo>
                    <a:pt x="6147245" y="347171"/>
                  </a:lnTo>
                  <a:lnTo>
                    <a:pt x="6170882" y="385609"/>
                  </a:lnTo>
                  <a:lnTo>
                    <a:pt x="6192896" y="425114"/>
                  </a:lnTo>
                  <a:lnTo>
                    <a:pt x="6213238" y="465640"/>
                  </a:lnTo>
                  <a:lnTo>
                    <a:pt x="6231864" y="507140"/>
                  </a:lnTo>
                  <a:lnTo>
                    <a:pt x="6248726" y="549568"/>
                  </a:lnTo>
                  <a:lnTo>
                    <a:pt x="6263778" y="592877"/>
                  </a:lnTo>
                  <a:lnTo>
                    <a:pt x="6276974" y="637020"/>
                  </a:lnTo>
                  <a:lnTo>
                    <a:pt x="6288267" y="681952"/>
                  </a:lnTo>
                  <a:lnTo>
                    <a:pt x="6297611" y="727626"/>
                  </a:lnTo>
                  <a:lnTo>
                    <a:pt x="6304959" y="773996"/>
                  </a:lnTo>
                  <a:lnTo>
                    <a:pt x="6310266" y="821014"/>
                  </a:lnTo>
                  <a:lnTo>
                    <a:pt x="6313484" y="868635"/>
                  </a:lnTo>
                  <a:lnTo>
                    <a:pt x="6314566" y="916813"/>
                  </a:lnTo>
                  <a:lnTo>
                    <a:pt x="6314566" y="10301351"/>
                  </a:lnTo>
                  <a:lnTo>
                    <a:pt x="6313484" y="10349528"/>
                  </a:lnTo>
                  <a:lnTo>
                    <a:pt x="6310266" y="10397149"/>
                  </a:lnTo>
                  <a:lnTo>
                    <a:pt x="6304959" y="10444167"/>
                  </a:lnTo>
                  <a:lnTo>
                    <a:pt x="6297611" y="10490537"/>
                  </a:lnTo>
                  <a:lnTo>
                    <a:pt x="6288267" y="10536211"/>
                  </a:lnTo>
                  <a:lnTo>
                    <a:pt x="6276974" y="10581143"/>
                  </a:lnTo>
                  <a:lnTo>
                    <a:pt x="6263778" y="10625286"/>
                  </a:lnTo>
                  <a:lnTo>
                    <a:pt x="6248726" y="10668595"/>
                  </a:lnTo>
                  <a:lnTo>
                    <a:pt x="6231864" y="10711023"/>
                  </a:lnTo>
                  <a:lnTo>
                    <a:pt x="6213238" y="10752523"/>
                  </a:lnTo>
                  <a:lnTo>
                    <a:pt x="6192896" y="10793049"/>
                  </a:lnTo>
                  <a:lnTo>
                    <a:pt x="6170882" y="10832554"/>
                  </a:lnTo>
                  <a:lnTo>
                    <a:pt x="6147245" y="10870992"/>
                  </a:lnTo>
                  <a:lnTo>
                    <a:pt x="6122030" y="10908317"/>
                  </a:lnTo>
                  <a:lnTo>
                    <a:pt x="6095284" y="10944482"/>
                  </a:lnTo>
                  <a:lnTo>
                    <a:pt x="6067053" y="10979441"/>
                  </a:lnTo>
                  <a:lnTo>
                    <a:pt x="6037383" y="11013148"/>
                  </a:lnTo>
                  <a:lnTo>
                    <a:pt x="6006322" y="11045555"/>
                  </a:lnTo>
                  <a:lnTo>
                    <a:pt x="5973915" y="11076616"/>
                  </a:lnTo>
                  <a:lnTo>
                    <a:pt x="5940208" y="11106286"/>
                  </a:lnTo>
                  <a:lnTo>
                    <a:pt x="5905249" y="11134517"/>
                  </a:lnTo>
                  <a:lnTo>
                    <a:pt x="5869084" y="11161263"/>
                  </a:lnTo>
                  <a:lnTo>
                    <a:pt x="5831759" y="11186478"/>
                  </a:lnTo>
                  <a:lnTo>
                    <a:pt x="5793321" y="11210115"/>
                  </a:lnTo>
                  <a:lnTo>
                    <a:pt x="5753816" y="11232129"/>
                  </a:lnTo>
                  <a:lnTo>
                    <a:pt x="5713290" y="11252471"/>
                  </a:lnTo>
                  <a:lnTo>
                    <a:pt x="5671790" y="11271097"/>
                  </a:lnTo>
                  <a:lnTo>
                    <a:pt x="5629362" y="11287959"/>
                  </a:lnTo>
                  <a:lnTo>
                    <a:pt x="5586053" y="11303011"/>
                  </a:lnTo>
                  <a:lnTo>
                    <a:pt x="5541910" y="11316207"/>
                  </a:lnTo>
                  <a:lnTo>
                    <a:pt x="5496978" y="11327500"/>
                  </a:lnTo>
                  <a:lnTo>
                    <a:pt x="5451304" y="11336844"/>
                  </a:lnTo>
                  <a:lnTo>
                    <a:pt x="5404934" y="11344192"/>
                  </a:lnTo>
                  <a:lnTo>
                    <a:pt x="5357916" y="11349499"/>
                  </a:lnTo>
                  <a:lnTo>
                    <a:pt x="5310295" y="11352717"/>
                  </a:lnTo>
                  <a:lnTo>
                    <a:pt x="5262118" y="11353800"/>
                  </a:lnTo>
                  <a:lnTo>
                    <a:pt x="1052449" y="11353800"/>
                  </a:lnTo>
                  <a:lnTo>
                    <a:pt x="1004274" y="11352717"/>
                  </a:lnTo>
                  <a:lnTo>
                    <a:pt x="956656" y="11349499"/>
                  </a:lnTo>
                  <a:lnTo>
                    <a:pt x="909640" y="11344192"/>
                  </a:lnTo>
                  <a:lnTo>
                    <a:pt x="863272" y="11336844"/>
                  </a:lnTo>
                  <a:lnTo>
                    <a:pt x="817600" y="11327500"/>
                  </a:lnTo>
                  <a:lnTo>
                    <a:pt x="772670" y="11316207"/>
                  </a:lnTo>
                  <a:lnTo>
                    <a:pt x="728527" y="11303011"/>
                  </a:lnTo>
                  <a:lnTo>
                    <a:pt x="685219" y="11287959"/>
                  </a:lnTo>
                  <a:lnTo>
                    <a:pt x="642792" y="11271097"/>
                  </a:lnTo>
                  <a:lnTo>
                    <a:pt x="601293" y="11252471"/>
                  </a:lnTo>
                  <a:lnTo>
                    <a:pt x="560767" y="11232129"/>
                  </a:lnTo>
                  <a:lnTo>
                    <a:pt x="521262" y="11210115"/>
                  </a:lnTo>
                  <a:lnTo>
                    <a:pt x="482824" y="11186478"/>
                  </a:lnTo>
                  <a:lnTo>
                    <a:pt x="445498" y="11161263"/>
                  </a:lnTo>
                  <a:lnTo>
                    <a:pt x="409333" y="11134517"/>
                  </a:lnTo>
                  <a:lnTo>
                    <a:pt x="374373" y="11106286"/>
                  </a:lnTo>
                  <a:lnTo>
                    <a:pt x="340667" y="11076616"/>
                  </a:lnTo>
                  <a:lnTo>
                    <a:pt x="308259" y="11045555"/>
                  </a:lnTo>
                  <a:lnTo>
                    <a:pt x="277196" y="11013148"/>
                  </a:lnTo>
                  <a:lnTo>
                    <a:pt x="247526" y="10979441"/>
                  </a:lnTo>
                  <a:lnTo>
                    <a:pt x="219294" y="10944482"/>
                  </a:lnTo>
                  <a:lnTo>
                    <a:pt x="192546" y="10908317"/>
                  </a:lnTo>
                  <a:lnTo>
                    <a:pt x="167330" y="10870992"/>
                  </a:lnTo>
                  <a:lnTo>
                    <a:pt x="143692" y="10832554"/>
                  </a:lnTo>
                  <a:lnTo>
                    <a:pt x="121678" y="10793049"/>
                  </a:lnTo>
                  <a:lnTo>
                    <a:pt x="101334" y="10752523"/>
                  </a:lnTo>
                  <a:lnTo>
                    <a:pt x="82708" y="10711023"/>
                  </a:lnTo>
                  <a:lnTo>
                    <a:pt x="65845" y="10668595"/>
                  </a:lnTo>
                  <a:lnTo>
                    <a:pt x="50791" y="10625286"/>
                  </a:lnTo>
                  <a:lnTo>
                    <a:pt x="37595" y="10581143"/>
                  </a:lnTo>
                  <a:lnTo>
                    <a:pt x="26301" y="10536211"/>
                  </a:lnTo>
                  <a:lnTo>
                    <a:pt x="16956" y="10490537"/>
                  </a:lnTo>
                  <a:lnTo>
                    <a:pt x="9607" y="10444167"/>
                  </a:lnTo>
                  <a:lnTo>
                    <a:pt x="4301" y="10397149"/>
                  </a:lnTo>
                  <a:lnTo>
                    <a:pt x="1083" y="10349528"/>
                  </a:lnTo>
                  <a:lnTo>
                    <a:pt x="0" y="10301351"/>
                  </a:lnTo>
                  <a:lnTo>
                    <a:pt x="0" y="916813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5314188" y="0"/>
                  </a:moveTo>
                  <a:lnTo>
                    <a:pt x="0" y="0"/>
                  </a:lnTo>
                  <a:lnTo>
                    <a:pt x="0" y="10162032"/>
                  </a:lnTo>
                  <a:lnTo>
                    <a:pt x="5314188" y="10162032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3899" y="416051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188" y="1152144"/>
              <a:ext cx="4627626" cy="126720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dirty="0"/>
              <a:t>Bincang</a:t>
            </a:r>
            <a:r>
              <a:rPr spc="-15" dirty="0"/>
              <a:t> </a:t>
            </a:r>
            <a:r>
              <a:rPr spc="-20" dirty="0"/>
              <a:t>Buku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76655" y="7953743"/>
            <a:ext cx="5423535" cy="3136900"/>
            <a:chOff x="676655" y="7953743"/>
            <a:chExt cx="5423535" cy="3136900"/>
          </a:xfrm>
        </p:grpSpPr>
        <p:sp>
          <p:nvSpPr>
            <p:cNvPr id="12" name="object 12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991" y="10602467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1"/>
              <a:ext cx="425196" cy="425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7"/>
              <a:ext cx="426720" cy="373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7"/>
              <a:ext cx="5423154" cy="9471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0995" y="9913619"/>
              <a:ext cx="603504" cy="603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9284" y="9820643"/>
              <a:ext cx="845070" cy="7856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6291" y="9933431"/>
              <a:ext cx="603504" cy="6035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7995" y="9933431"/>
              <a:ext cx="603503" cy="603504"/>
            </a:xfrm>
            <a:prstGeom prst="rect">
              <a:avLst/>
            </a:prstGeom>
          </p:spPr>
        </p:pic>
        <p:pic>
          <p:nvPicPr>
            <p:cNvPr id="23" name="object 23">
              <a:hlinkClick r:id="rId10" action="ppaction://hlinksldjump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7479" y="7953743"/>
              <a:ext cx="1480566" cy="735342"/>
            </a:xfrm>
            <a:prstGeom prst="rect">
              <a:avLst/>
            </a:prstGeom>
          </p:spPr>
        </p:pic>
      </p:grpSp>
      <p:sp>
        <p:nvSpPr>
          <p:cNvPr id="24" name="object 24">
            <a:hlinkClick r:id="rId10" action="ppaction://hlinksldjump"/>
          </p:cNvPr>
          <p:cNvSpPr txBox="1"/>
          <p:nvPr/>
        </p:nvSpPr>
        <p:spPr>
          <a:xfrm>
            <a:off x="3027045" y="8033969"/>
            <a:ext cx="82359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chemeClr val="tx1"/>
                </a:solidFill>
                <a:latin typeface="Calibri"/>
                <a:cs typeface="Calibri"/>
              </a:rPr>
              <a:t>TANYA</a:t>
            </a:r>
            <a:endParaRPr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61972" y="3354323"/>
            <a:ext cx="3550920" cy="7084059"/>
            <a:chOff x="2061972" y="3354323"/>
            <a:chExt cx="3550920" cy="7084059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1495" y="9934955"/>
              <a:ext cx="501396" cy="5029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1972" y="3354323"/>
              <a:ext cx="2625090" cy="397992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156205" y="4083811"/>
            <a:ext cx="2440940" cy="2498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Bincang</a:t>
            </a:r>
            <a:r>
              <a:rPr sz="1800" spc="-6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buku</a:t>
            </a:r>
            <a:r>
              <a:rPr sz="1800" spc="-5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5496"/>
                </a:solidFill>
                <a:latin typeface="Calibri"/>
                <a:cs typeface="Calibri"/>
              </a:rPr>
              <a:t>artinya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kamu</a:t>
            </a:r>
            <a:r>
              <a:rPr sz="1800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bisa</a:t>
            </a:r>
            <a:r>
              <a:rPr sz="1800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5496"/>
                </a:solidFill>
                <a:latin typeface="Calibri"/>
                <a:cs typeface="Calibri"/>
              </a:rPr>
              <a:t>menanyakan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apapun</a:t>
            </a:r>
            <a:r>
              <a:rPr sz="180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terkait</a:t>
            </a:r>
            <a:r>
              <a:rPr sz="1800" spc="-6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buku</a:t>
            </a:r>
            <a:r>
              <a:rPr sz="1800" spc="-4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5496"/>
                </a:solidFill>
                <a:latin typeface="Calibri"/>
                <a:cs typeface="Calibri"/>
              </a:rPr>
              <a:t>yang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kami</a:t>
            </a:r>
            <a:r>
              <a:rPr sz="1800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sediakan</a:t>
            </a:r>
            <a:r>
              <a:rPr sz="1800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di</a:t>
            </a:r>
            <a:r>
              <a:rPr sz="1800" spc="-3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5496"/>
                </a:solidFill>
                <a:latin typeface="Calibri"/>
                <a:cs typeface="Calibri"/>
              </a:rPr>
              <a:t>lintas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literasi</a:t>
            </a:r>
            <a:r>
              <a:rPr sz="1800" spc="-5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ini.</a:t>
            </a:r>
            <a:r>
              <a:rPr sz="180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5496"/>
                </a:solidFill>
                <a:latin typeface="Calibri"/>
                <a:cs typeface="Calibri"/>
              </a:rPr>
              <a:t>Ketik </a:t>
            </a:r>
            <a:r>
              <a:rPr sz="1800" spc="-10" dirty="0">
                <a:solidFill>
                  <a:srgbClr val="2E5496"/>
                </a:solidFill>
                <a:latin typeface="Calibri"/>
                <a:cs typeface="Calibri"/>
              </a:rPr>
              <a:t>pertanyaan</a:t>
            </a:r>
            <a:r>
              <a:rPr sz="1800" spc="-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maka</a:t>
            </a:r>
            <a:r>
              <a:rPr sz="1800" spc="-6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5496"/>
                </a:solidFill>
                <a:latin typeface="Calibri"/>
                <a:cs typeface="Calibri"/>
              </a:rPr>
              <a:t>secara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otomatis</a:t>
            </a:r>
            <a:r>
              <a:rPr sz="1800" spc="-6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akan</a:t>
            </a:r>
            <a:r>
              <a:rPr sz="1800" spc="-4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kami</a:t>
            </a:r>
            <a:r>
              <a:rPr sz="1800" spc="-5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5496"/>
                </a:solidFill>
                <a:latin typeface="Calibri"/>
                <a:cs typeface="Calibri"/>
              </a:rPr>
              <a:t>jawab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85"/>
              </a:spcBef>
            </a:pP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Semoga</a:t>
            </a:r>
            <a:r>
              <a:rPr sz="1800" spc="-8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mem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  <a:hlinkClick r:id="rId14" action="ppaction://hlinksldjump"/>
              </a:rPr>
              <a:t>bantu</a:t>
            </a:r>
            <a:r>
              <a:rPr sz="1800" spc="-85" dirty="0">
                <a:solidFill>
                  <a:srgbClr val="2E5496"/>
                </a:solidFill>
                <a:latin typeface="Calibri"/>
                <a:cs typeface="Calibri"/>
                <a:hlinkClick r:id="rId14" action="ppaction://hlinksldjump"/>
              </a:rPr>
              <a:t> </a:t>
            </a:r>
            <a:r>
              <a:rPr sz="1800" spc="-50" dirty="0">
                <a:solidFill>
                  <a:srgbClr val="2E5496"/>
                </a:solidFill>
                <a:latin typeface="Wingdings"/>
                <a:cs typeface="Wingdings"/>
                <a:hlinkClick r:id="rId14" action="ppaction://hlinksldjump"/>
              </a:rPr>
              <a:t></a:t>
            </a:r>
            <a:endParaRPr sz="1800">
              <a:latin typeface="Wingdings"/>
              <a:cs typeface="Wingding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54323" y="5928359"/>
            <a:ext cx="2054352" cy="205435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098929" y="2795396"/>
            <a:ext cx="253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FAADC"/>
                </a:solidFill>
                <a:latin typeface="Arial"/>
                <a:cs typeface="Arial"/>
              </a:rPr>
              <a:t>Tentang</a:t>
            </a:r>
            <a:r>
              <a:rPr sz="1800" b="1" spc="1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8FAADC"/>
                </a:solidFill>
                <a:latin typeface="Arial"/>
                <a:cs typeface="Arial"/>
              </a:rPr>
              <a:t>Bincang</a:t>
            </a:r>
            <a:r>
              <a:rPr sz="1800" b="1" spc="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8FAADC"/>
                </a:solidFill>
                <a:latin typeface="Arial"/>
                <a:cs typeface="Arial"/>
              </a:rPr>
              <a:t>Buku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91286"/>
            <a:ext cx="5327015" cy="10175240"/>
            <a:chOff x="717550" y="891286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9705340"/>
            </a:xfrm>
            <a:custGeom>
              <a:avLst/>
              <a:gdLst/>
              <a:ahLst/>
              <a:cxnLst/>
              <a:rect l="l" t="t" r="r" b="b"/>
              <a:pathLst>
                <a:path w="5314315" h="9705340">
                  <a:moveTo>
                    <a:pt x="0" y="9704832"/>
                  </a:moveTo>
                  <a:lnTo>
                    <a:pt x="5314188" y="97048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4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188" y="1152144"/>
              <a:ext cx="4627626" cy="12672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dirty="0"/>
              <a:t>Bincang</a:t>
            </a:r>
            <a:r>
              <a:rPr spc="-15" dirty="0"/>
              <a:t> </a:t>
            </a:r>
            <a:r>
              <a:rPr spc="-20" dirty="0"/>
              <a:t>Buku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76655" y="9448762"/>
            <a:ext cx="5423535" cy="1641475"/>
            <a:chOff x="676655" y="9448762"/>
            <a:chExt cx="5423535" cy="1641475"/>
          </a:xfrm>
        </p:grpSpPr>
        <p:sp>
          <p:nvSpPr>
            <p:cNvPr id="8" name="object 8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2"/>
              <a:ext cx="425196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79826" y="10741914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8"/>
              <a:ext cx="426720" cy="3733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8"/>
              <a:ext cx="5423154" cy="9471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0995" y="9913620"/>
              <a:ext cx="603504" cy="6035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9284" y="9820643"/>
              <a:ext cx="845070" cy="7856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6291" y="9933432"/>
              <a:ext cx="603504" cy="6035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7995" y="9933432"/>
              <a:ext cx="603503" cy="6035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1496" y="9934956"/>
              <a:ext cx="501396" cy="5029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0183" y="9448762"/>
              <a:ext cx="5343906" cy="37570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150745" y="9474200"/>
            <a:ext cx="246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Klik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untuk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mulai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bertanya!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92580" y="3963923"/>
            <a:ext cx="4284345" cy="5803900"/>
            <a:chOff x="1592580" y="3963923"/>
            <a:chExt cx="4284345" cy="5803900"/>
          </a:xfrm>
        </p:grpSpPr>
        <p:pic>
          <p:nvPicPr>
            <p:cNvPr id="23" name="object 23">
              <a:hlinkClick r:id="rId12" action="ppaction://hlinksldjump"/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2891" y="9503664"/>
              <a:ext cx="263651" cy="2636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2580" y="3963923"/>
              <a:ext cx="3345179" cy="33436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550" y="891286"/>
            <a:ext cx="5327015" cy="10175240"/>
            <a:chOff x="717550" y="891286"/>
            <a:chExt cx="5327015" cy="10175240"/>
          </a:xfrm>
        </p:grpSpPr>
        <p:sp>
          <p:nvSpPr>
            <p:cNvPr id="3" name="object 3"/>
            <p:cNvSpPr/>
            <p:nvPr/>
          </p:nvSpPr>
          <p:spPr>
            <a:xfrm>
              <a:off x="723900" y="897636"/>
              <a:ext cx="5314315" cy="9705340"/>
            </a:xfrm>
            <a:custGeom>
              <a:avLst/>
              <a:gdLst/>
              <a:ahLst/>
              <a:cxnLst/>
              <a:rect l="l" t="t" r="r" b="b"/>
              <a:pathLst>
                <a:path w="5314315" h="9705340">
                  <a:moveTo>
                    <a:pt x="0" y="9704832"/>
                  </a:moveTo>
                  <a:lnTo>
                    <a:pt x="5314188" y="97048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4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188" y="1152144"/>
              <a:ext cx="4627626" cy="12672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dirty="0"/>
              <a:t>Bincang</a:t>
            </a:r>
            <a:r>
              <a:rPr spc="-15" dirty="0"/>
              <a:t> </a:t>
            </a:r>
            <a:r>
              <a:rPr spc="-20" dirty="0"/>
              <a:t>Buku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76655" y="2724899"/>
            <a:ext cx="5423535" cy="8365490"/>
            <a:chOff x="676655" y="2724899"/>
            <a:chExt cx="5423535" cy="8365490"/>
          </a:xfrm>
        </p:grpSpPr>
        <p:sp>
          <p:nvSpPr>
            <p:cNvPr id="8" name="object 8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5355336" y="0"/>
                  </a:moveTo>
                  <a:lnTo>
                    <a:pt x="0" y="0"/>
                  </a:lnTo>
                  <a:lnTo>
                    <a:pt x="0" y="461771"/>
                  </a:lnTo>
                  <a:lnTo>
                    <a:pt x="5355336" y="461771"/>
                  </a:lnTo>
                  <a:lnTo>
                    <a:pt x="535533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7991" y="10602468"/>
              <a:ext cx="5355590" cy="462280"/>
            </a:xfrm>
            <a:custGeom>
              <a:avLst/>
              <a:gdLst/>
              <a:ahLst/>
              <a:cxnLst/>
              <a:rect l="l" t="t" r="r" b="b"/>
              <a:pathLst>
                <a:path w="5355590" h="462279">
                  <a:moveTo>
                    <a:pt x="0" y="461771"/>
                  </a:moveTo>
                  <a:lnTo>
                    <a:pt x="5355336" y="461771"/>
                  </a:lnTo>
                  <a:lnTo>
                    <a:pt x="5355336" y="0"/>
                  </a:lnTo>
                  <a:lnTo>
                    <a:pt x="0" y="0"/>
                  </a:lnTo>
                  <a:lnTo>
                    <a:pt x="0" y="46177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804" y="10664951"/>
              <a:ext cx="425196" cy="425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451358" y="0"/>
                  </a:moveTo>
                  <a:lnTo>
                    <a:pt x="48513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4"/>
                  </a:lnTo>
                  <a:lnTo>
                    <a:pt x="0" y="242570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3" y="291084"/>
                  </a:lnTo>
                  <a:lnTo>
                    <a:pt x="451358" y="291084"/>
                  </a:lnTo>
                  <a:lnTo>
                    <a:pt x="470243" y="287272"/>
                  </a:lnTo>
                  <a:lnTo>
                    <a:pt x="485663" y="276875"/>
                  </a:lnTo>
                  <a:lnTo>
                    <a:pt x="496060" y="261455"/>
                  </a:lnTo>
                  <a:lnTo>
                    <a:pt x="499872" y="242570"/>
                  </a:lnTo>
                  <a:lnTo>
                    <a:pt x="499872" y="48514"/>
                  </a:lnTo>
                  <a:lnTo>
                    <a:pt x="496060" y="29628"/>
                  </a:lnTo>
                  <a:lnTo>
                    <a:pt x="485663" y="14208"/>
                  </a:lnTo>
                  <a:lnTo>
                    <a:pt x="470243" y="3811"/>
                  </a:lnTo>
                  <a:lnTo>
                    <a:pt x="45135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79826" y="10741913"/>
              <a:ext cx="500380" cy="291465"/>
            </a:xfrm>
            <a:custGeom>
              <a:avLst/>
              <a:gdLst/>
              <a:ahLst/>
              <a:cxnLst/>
              <a:rect l="l" t="t" r="r" b="b"/>
              <a:pathLst>
                <a:path w="500379" h="291465">
                  <a:moveTo>
                    <a:pt x="0" y="48514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3" y="0"/>
                  </a:lnTo>
                  <a:lnTo>
                    <a:pt x="451358" y="0"/>
                  </a:lnTo>
                  <a:lnTo>
                    <a:pt x="470243" y="3811"/>
                  </a:lnTo>
                  <a:lnTo>
                    <a:pt x="485663" y="14208"/>
                  </a:lnTo>
                  <a:lnTo>
                    <a:pt x="496060" y="29628"/>
                  </a:lnTo>
                  <a:lnTo>
                    <a:pt x="499872" y="48514"/>
                  </a:lnTo>
                  <a:lnTo>
                    <a:pt x="499872" y="242570"/>
                  </a:lnTo>
                  <a:lnTo>
                    <a:pt x="496060" y="261455"/>
                  </a:lnTo>
                  <a:lnTo>
                    <a:pt x="485663" y="276875"/>
                  </a:lnTo>
                  <a:lnTo>
                    <a:pt x="470243" y="287272"/>
                  </a:lnTo>
                  <a:lnTo>
                    <a:pt x="451358" y="291084"/>
                  </a:lnTo>
                  <a:lnTo>
                    <a:pt x="48513" y="291084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70"/>
                  </a:lnTo>
                  <a:lnTo>
                    <a:pt x="0" y="4851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691" y="10686287"/>
              <a:ext cx="426720" cy="3733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9726168"/>
              <a:ext cx="5423154" cy="947166"/>
            </a:xfrm>
            <a:prstGeom prst="rect">
              <a:avLst/>
            </a:prstGeom>
          </p:spPr>
        </p:pic>
        <p:pic>
          <p:nvPicPr>
            <p:cNvPr id="15" name="object 15">
              <a:hlinkClick r:id="" action="ppaction://hlinkshowjump?jump=firstslide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0995" y="9913620"/>
              <a:ext cx="603504" cy="6035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9284" y="9820643"/>
              <a:ext cx="845070" cy="785634"/>
            </a:xfrm>
            <a:prstGeom prst="rect">
              <a:avLst/>
            </a:prstGeom>
          </p:spPr>
        </p:pic>
        <p:pic>
          <p:nvPicPr>
            <p:cNvPr id="17" name="object 17">
              <a:hlinkClick r:id="rId8" action="ppaction://hlinksldjump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6291" y="9933432"/>
              <a:ext cx="603504" cy="603504"/>
            </a:xfrm>
            <a:prstGeom prst="rect">
              <a:avLst/>
            </a:prstGeom>
          </p:spPr>
        </p:pic>
        <p:pic>
          <p:nvPicPr>
            <p:cNvPr id="18" name="object 18">
              <a:hlinkClick r:id="rId10" action="ppaction://hlinksldjump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77995" y="9933432"/>
              <a:ext cx="603503" cy="6035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1496" y="9934956"/>
              <a:ext cx="501396" cy="5029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8199" y="4500372"/>
              <a:ext cx="697992" cy="6979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1952" y="2724899"/>
              <a:ext cx="3804666" cy="59361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334514" y="2785110"/>
            <a:ext cx="2941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5080" indent="-36004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apa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saja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yang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bahas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dalam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novel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yang </a:t>
            </a:r>
            <a:r>
              <a:rPr sz="1400" dirty="0">
                <a:latin typeface="Calibri"/>
                <a:cs typeface="Calibri"/>
              </a:rPr>
              <a:t>berjudul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pulang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karya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tere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liye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08303" y="3794759"/>
            <a:ext cx="4497070" cy="2302510"/>
            <a:chOff x="908303" y="3794759"/>
            <a:chExt cx="4497070" cy="2302510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8303" y="4639043"/>
              <a:ext cx="547890" cy="5067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0199" y="3794759"/>
              <a:ext cx="3804666" cy="230200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821942" y="3859148"/>
            <a:ext cx="3364229" cy="2159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900"/>
              </a:lnSpc>
              <a:spcBef>
                <a:spcPts val="105"/>
              </a:spcBef>
            </a:pPr>
            <a:r>
              <a:rPr sz="1400" spc="114" dirty="0">
                <a:solidFill>
                  <a:srgbClr val="111111"/>
                </a:solidFill>
                <a:latin typeface="Roboto"/>
                <a:cs typeface="Roboto"/>
              </a:rPr>
              <a:t>ľema</a:t>
            </a: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besaí</a:t>
            </a:r>
            <a:r>
              <a:rPr sz="1400" spc="-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yang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diangkat</a:t>
            </a:r>
            <a:r>
              <a:rPr sz="1400" spc="-1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dalam</a:t>
            </a: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"Pulang" adalah</a:t>
            </a:r>
            <a:r>
              <a:rPr sz="1400" spc="2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spc="-130" dirty="0">
                <a:solidFill>
                  <a:srgbClr val="111111"/>
                </a:solidFill>
                <a:latin typeface="Roboto"/>
                <a:cs typeface="Roboto"/>
              </a:rPr>
              <a:t>pc⭲caíia⭲</a:t>
            </a:r>
            <a:r>
              <a:rPr sz="1400" b="1" spc="1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111111"/>
                </a:solidFill>
                <a:latin typeface="Roboto"/>
                <a:cs typeface="Roboto"/>
              </a:rPr>
              <a:t>jati</a:t>
            </a:r>
            <a:r>
              <a:rPr sz="1400" b="1" spc="4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111111"/>
                </a:solidFill>
                <a:latin typeface="Roboto"/>
                <a:cs typeface="Roboto"/>
              </a:rPr>
              <a:t>diíi</a:t>
            </a:r>
            <a:r>
              <a:rPr sz="1400" b="1" spc="4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spc="-215" dirty="0">
                <a:solidFill>
                  <a:srgbClr val="111111"/>
                </a:solidFill>
                <a:latin typeface="Roboto"/>
                <a:cs typeface="Roboto"/>
              </a:rPr>
              <a:t>da⭲</a:t>
            </a:r>
            <a:r>
              <a:rPr sz="1400" b="1" spc="3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111111"/>
                </a:solidFill>
                <a:latin typeface="Roboto"/>
                <a:cs typeface="Roboto"/>
              </a:rPr>
              <a:t>aíti</a:t>
            </a:r>
            <a:r>
              <a:rPr sz="1400" b="1" spc="3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111111"/>
                </a:solidFill>
                <a:latin typeface="Roboto"/>
                <a:cs typeface="Roboto"/>
              </a:rPr>
              <a:t>íumak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. </a:t>
            </a:r>
            <a:r>
              <a:rPr sz="1400" spc="150" dirty="0">
                <a:solidFill>
                  <a:srgbClr val="111111"/>
                </a:solidFill>
                <a:latin typeface="Roboto"/>
                <a:cs typeface="Roboto"/>
              </a:rPr>
              <a:t>ľeíe</a:t>
            </a:r>
            <a:r>
              <a:rPr sz="1400" spc="-6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Liye</a:t>
            </a:r>
            <a:r>
              <a:rPr sz="1400" spc="-4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mengajak</a:t>
            </a:r>
            <a:r>
              <a:rPr sz="1400" spc="-6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pembaca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meíenungkan</a:t>
            </a:r>
            <a:r>
              <a:rPr sz="1400" spc="-4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kembali</a:t>
            </a:r>
            <a:r>
              <a:rPr sz="1400" spc="-7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apa</a:t>
            </a:r>
            <a:r>
              <a:rPr sz="1400" spc="-4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makna</a:t>
            </a:r>
            <a:r>
              <a:rPr sz="1400" spc="-5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'pulang' </a:t>
            </a: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sesungguhnya.</a:t>
            </a:r>
            <a:r>
              <a:rPr sz="1400" spc="-3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Apakah</a:t>
            </a:r>
            <a:r>
              <a:rPr sz="1400" spc="-3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pulang</a:t>
            </a:r>
            <a:r>
              <a:rPr sz="1400" spc="-3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hanya</a:t>
            </a:r>
            <a:r>
              <a:rPr sz="1400" spc="-3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soal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tempat,</a:t>
            </a:r>
            <a:r>
              <a:rPr sz="1400" spc="-7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atau</a:t>
            </a:r>
            <a:r>
              <a:rPr sz="1400" spc="-6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lebih</a:t>
            </a:r>
            <a:r>
              <a:rPr sz="1400" spc="-6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tentang</a:t>
            </a:r>
            <a:r>
              <a:rPr sz="1400" spc="-6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peíasaan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nyaman</a:t>
            </a:r>
            <a:r>
              <a:rPr sz="1400" spc="-5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dan</a:t>
            </a:r>
            <a:r>
              <a:rPr sz="1400" spc="-5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diteíima?</a:t>
            </a:r>
            <a:r>
              <a:rPr sz="1400" spc="-7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Buku</a:t>
            </a:r>
            <a:r>
              <a:rPr sz="1400" spc="-3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ini</a:t>
            </a:r>
            <a:r>
              <a:rPr sz="1400" spc="-4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juga menyentuh</a:t>
            </a: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beíbagai</a:t>
            </a:r>
            <a:r>
              <a:rPr sz="1400" spc="-2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aspek</a:t>
            </a:r>
            <a:r>
              <a:rPr sz="1400" spc="-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kehidupan </a:t>
            </a:r>
            <a:r>
              <a:rPr sz="1400" dirty="0">
                <a:solidFill>
                  <a:srgbClr val="111111"/>
                </a:solidFill>
                <a:latin typeface="Roboto"/>
                <a:cs typeface="Roboto"/>
              </a:rPr>
              <a:t>sepeíti peíjuangan,</a:t>
            </a:r>
            <a:r>
              <a:rPr sz="1400" spc="-1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pengoíbanan,</a:t>
            </a:r>
            <a:r>
              <a:rPr sz="1400" spc="-15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25" dirty="0">
                <a:solidFill>
                  <a:srgbClr val="111111"/>
                </a:solidFill>
                <a:latin typeface="Roboto"/>
                <a:cs typeface="Roboto"/>
              </a:rPr>
              <a:t>dan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cinta</a:t>
            </a:r>
            <a:r>
              <a:rPr sz="1400" spc="-7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yang</a:t>
            </a:r>
            <a:r>
              <a:rPr sz="1400" spc="-60" dirty="0">
                <a:solidFill>
                  <a:srgbClr val="111111"/>
                </a:solidFill>
                <a:latin typeface="Roboto"/>
                <a:cs typeface="Roboto"/>
              </a:rPr>
              <a:t> </a:t>
            </a:r>
            <a:r>
              <a:rPr sz="1400" spc="-10" dirty="0">
                <a:solidFill>
                  <a:srgbClr val="111111"/>
                </a:solidFill>
                <a:latin typeface="Roboto"/>
                <a:cs typeface="Roboto"/>
              </a:rPr>
              <a:t>tulus.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94944" y="7606271"/>
            <a:ext cx="5358765" cy="2222500"/>
            <a:chOff x="694944" y="7606271"/>
            <a:chExt cx="5358765" cy="222250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7992" y="7982712"/>
              <a:ext cx="5355336" cy="18455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4944" y="7606271"/>
              <a:ext cx="5345430" cy="37415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250439" y="763079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Apa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kah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ceritanya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seru?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481828" y="7671816"/>
            <a:ext cx="263651" cy="262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DA120-BEC2-8248-F5D8-58859A7D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F72488E-C05C-49EC-B410-269231140636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4FA8E63-5BB5-59CD-9CB3-97A3C0E859D8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7684BD3-CF5F-3F19-6F05-393326769AAE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47AFD77-5B6D-26FA-3EF1-70019575E0BD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680F5C6-859E-5085-2E10-DFCF77D39EF2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70463C15-7726-57FA-CA30-DA447C0CCDF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CF9B501-BE49-2264-8963-A1B23C814AAE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26A24003-B193-28F3-3B4B-36944720923E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2314FEB2-432C-7CDF-44EB-BE4B6E3C43A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577CF682-BC8E-ECA4-F437-73F9418212D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D2D54EF8-E058-ADED-546B-54FF44FD7C4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C58B5201-0F7A-8564-B5E5-25F769B5214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33D90CD9-6FEE-034E-C1A9-64318069A25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32BADD10-7487-1256-D7E4-B7A9505796C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A67E25D4-2EDB-D5E6-4AB0-20FEB55FF785}"/>
              </a:ext>
            </a:extLst>
          </p:cNvPr>
          <p:cNvSpPr txBox="1"/>
          <p:nvPr/>
        </p:nvSpPr>
        <p:spPr>
          <a:xfrm>
            <a:off x="2340574" y="6689158"/>
            <a:ext cx="216935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 Tri Saputra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5E9400FC-976C-2348-0B23-62724F4CDF58}"/>
              </a:ext>
            </a:extLst>
          </p:cNvPr>
          <p:cNvSpPr txBox="1"/>
          <p:nvPr/>
        </p:nvSpPr>
        <p:spPr>
          <a:xfrm>
            <a:off x="2248371" y="7467600"/>
            <a:ext cx="235375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romi20@gmail.com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77EAD9F-388D-3ACA-D134-B7968F9AAA47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Log in</a:t>
            </a:r>
            <a:endParaRPr sz="6000" dirty="0">
              <a:latin typeface="Times New Roman"/>
              <a:cs typeface="Times New Roman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EE4267-B86B-A16D-2D3A-030063BE61D0}"/>
              </a:ext>
            </a:extLst>
          </p:cNvPr>
          <p:cNvGrpSpPr/>
          <p:nvPr/>
        </p:nvGrpSpPr>
        <p:grpSpPr>
          <a:xfrm>
            <a:off x="2530569" y="8282176"/>
            <a:ext cx="1796862" cy="418362"/>
            <a:chOff x="2530569" y="8282176"/>
            <a:chExt cx="1796862" cy="418362"/>
          </a:xfrm>
        </p:grpSpPr>
        <p:pic>
          <p:nvPicPr>
            <p:cNvPr id="27" name="object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01163594-16AA-0753-1FFE-44BD47CC131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0569" y="8282176"/>
              <a:ext cx="1796862" cy="418362"/>
            </a:xfrm>
            <a:prstGeom prst="rect">
              <a:avLst/>
            </a:prstGeom>
          </p:spPr>
        </p:pic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05059B41-FD33-2929-F97A-D5E78E661AC1}"/>
                </a:ext>
              </a:extLst>
            </p:cNvPr>
            <p:cNvSpPr txBox="1"/>
            <p:nvPr/>
          </p:nvSpPr>
          <p:spPr>
            <a:xfrm>
              <a:off x="2914710" y="8305800"/>
              <a:ext cx="1021080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0480" algn="ctr">
                <a:lnSpc>
                  <a:spcPct val="100000"/>
                </a:lnSpc>
                <a:spcBef>
                  <a:spcPts val="105"/>
                </a:spcBef>
              </a:pPr>
              <a:r>
                <a:rPr lang="en-US" sz="2000" b="1" dirty="0">
                  <a:latin typeface="Times New Roman"/>
                  <a:cs typeface="Times New Roman"/>
                </a:rPr>
                <a:t>Login</a:t>
              </a:r>
              <a:endParaRPr sz="20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0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5772-688F-AA75-EF1D-97F6DB2CB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3136A622-9F63-B4F6-A3DE-AB2392FC9F68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86CFA5E-9887-D737-73C5-671EAFA816A1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573F3A3-0D93-1282-8957-A677AA40C5F2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C1B048E-FF72-505E-DA5C-78FBB45C0816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0732359-095D-8ED6-B559-4903F299BDD1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9EA79E60-0C5A-DC90-6A2E-F99046A1355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0D74366-7F1A-5DEE-B11D-CA6F6A8E1049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76DE51C-69FB-16DE-CF60-BA71A14D9ABC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6729B775-F217-C6E3-B779-67FA51D1548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B292D3A4-A1A2-724F-4DE2-2A12432750F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2CDEC8C0-B5A3-7A52-EFA9-C1C0FDF1057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5E38AE18-685C-70AB-EB9D-94F1A029E44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810072CA-4DF5-E37F-84DA-199331F5A1A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15877D93-C1B7-444A-71C4-07D76E11B54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177EB14F-AC0A-CC30-1559-B6AF6DABA9E3}"/>
              </a:ext>
            </a:extLst>
          </p:cNvPr>
          <p:cNvSpPr txBox="1"/>
          <p:nvPr/>
        </p:nvSpPr>
        <p:spPr>
          <a:xfrm>
            <a:off x="2340574" y="6689158"/>
            <a:ext cx="216935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 Tri Saputra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BF851065-8462-B113-266B-719DB9E9B8C1}"/>
              </a:ext>
            </a:extLst>
          </p:cNvPr>
          <p:cNvSpPr txBox="1"/>
          <p:nvPr/>
        </p:nvSpPr>
        <p:spPr>
          <a:xfrm>
            <a:off x="2248371" y="7467600"/>
            <a:ext cx="235375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romi20@gmail.com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extLst>
              <a:ext uri="{FF2B5EF4-FFF2-40B4-BE49-F238E27FC236}">
                <a16:creationId xmlns:a16="http://schemas.microsoft.com/office/drawing/2014/main" id="{45912D54-2DA4-3045-8CC1-416F31A3894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30569" y="8282176"/>
            <a:ext cx="1796862" cy="418362"/>
          </a:xfrm>
          <a:prstGeom prst="rect">
            <a:avLst/>
          </a:prstGeom>
        </p:spPr>
      </p:pic>
      <p:sp>
        <p:nvSpPr>
          <p:cNvPr id="30" name="object 16">
            <a:extLst>
              <a:ext uri="{FF2B5EF4-FFF2-40B4-BE49-F238E27FC236}">
                <a16:creationId xmlns:a16="http://schemas.microsoft.com/office/drawing/2014/main" id="{A27A6D0D-0247-4039-7C1C-58873FEB8E14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Log in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22FC868E-7626-3045-96B1-5474660D352E}"/>
              </a:ext>
            </a:extLst>
          </p:cNvPr>
          <p:cNvSpPr txBox="1"/>
          <p:nvPr/>
        </p:nvSpPr>
        <p:spPr>
          <a:xfrm>
            <a:off x="2914710" y="83058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Login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A4E6F8FA-D36D-A14A-1736-CCF8B2A3091C}"/>
              </a:ext>
            </a:extLst>
          </p:cNvPr>
          <p:cNvSpPr txBox="1"/>
          <p:nvPr/>
        </p:nvSpPr>
        <p:spPr>
          <a:xfrm>
            <a:off x="2340574" y="5837369"/>
            <a:ext cx="216935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No User Found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5" name="object 16">
            <a:hlinkClick r:id="rId9" action="ppaction://hlinksldjump"/>
            <a:extLst>
              <a:ext uri="{FF2B5EF4-FFF2-40B4-BE49-F238E27FC236}">
                <a16:creationId xmlns:a16="http://schemas.microsoft.com/office/drawing/2014/main" id="{2140D757-59E8-4B69-6611-C23503FFB2BC}"/>
              </a:ext>
            </a:extLst>
          </p:cNvPr>
          <p:cNvSpPr txBox="1"/>
          <p:nvPr/>
        </p:nvSpPr>
        <p:spPr>
          <a:xfrm>
            <a:off x="2302474" y="10083356"/>
            <a:ext cx="216935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Forgot password?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893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11EA-76CE-E038-3DC6-EC8AF93BF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872FFB5-1EB7-B732-89DD-256E7560B27F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A1A52F3-E145-448A-0C37-3CA5D47FD317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4E4FD05-31AC-8597-1DC7-10C457A38049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70B2DB2-53E0-3D72-6C1E-239D77F7ED32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E1EEFCF-4D95-D1B3-9574-4AFDFD18AF6E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17EB84B0-6D31-7943-019C-004D10903DC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7E31DC7E-FAEA-2387-6F2A-7A90B66EE340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182C361-2F16-7FD2-2504-4333C0AE61A8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C66BE2D-8E5C-C62E-2229-862642B7555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398C7615-97EE-C76B-DCD2-8A8A4FC56A2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00E17894-57E3-DC83-13AF-115F3217626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3" y="5518875"/>
            <a:ext cx="3181349" cy="418363"/>
          </a:xfrm>
          <a:prstGeom prst="rect">
            <a:avLst/>
          </a:prstGeom>
        </p:spPr>
      </p:pic>
      <p:pic>
        <p:nvPicPr>
          <p:cNvPr id="27" name="object 17">
            <a:hlinkClick r:id="rId6" action="ppaction://hlinksldjump"/>
            <a:extLst>
              <a:ext uri="{FF2B5EF4-FFF2-40B4-BE49-F238E27FC236}">
                <a16:creationId xmlns:a16="http://schemas.microsoft.com/office/drawing/2014/main" id="{3C240B74-C999-85B3-6DDE-672B621050F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35955" y="6247033"/>
            <a:ext cx="2578584" cy="401150"/>
          </a:xfrm>
          <a:prstGeom prst="rect">
            <a:avLst/>
          </a:prstGeom>
        </p:spPr>
      </p:pic>
      <p:sp>
        <p:nvSpPr>
          <p:cNvPr id="30" name="object 16">
            <a:extLst>
              <a:ext uri="{FF2B5EF4-FFF2-40B4-BE49-F238E27FC236}">
                <a16:creationId xmlns:a16="http://schemas.microsoft.com/office/drawing/2014/main" id="{AFE30757-4225-FA03-A85F-626FE60B7099}"/>
              </a:ext>
            </a:extLst>
          </p:cNvPr>
          <p:cNvSpPr txBox="1"/>
          <p:nvPr/>
        </p:nvSpPr>
        <p:spPr>
          <a:xfrm>
            <a:off x="1188438" y="914400"/>
            <a:ext cx="447362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4000" b="1" dirty="0">
                <a:latin typeface="Times New Roman"/>
                <a:cs typeface="Times New Roman"/>
              </a:rPr>
              <a:t>Forgot password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FA11C798-FA44-A234-ED14-464CDE4F5406}"/>
              </a:ext>
            </a:extLst>
          </p:cNvPr>
          <p:cNvSpPr txBox="1"/>
          <p:nvPr/>
        </p:nvSpPr>
        <p:spPr>
          <a:xfrm>
            <a:off x="2204178" y="6248400"/>
            <a:ext cx="235375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Send code to email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A38949FC-C239-7CE1-358C-097DE210EE24}"/>
              </a:ext>
            </a:extLst>
          </p:cNvPr>
          <p:cNvSpPr txBox="1"/>
          <p:nvPr/>
        </p:nvSpPr>
        <p:spPr>
          <a:xfrm>
            <a:off x="2087573" y="5546158"/>
            <a:ext cx="267534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romirx24@gmail.com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49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E6FBC-0481-4036-E661-0DC18E15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D0D9FFD-2A20-9D27-E07B-CB1C8797BFD3}"/>
              </a:ext>
            </a:extLst>
          </p:cNvPr>
          <p:cNvGrpSpPr/>
          <p:nvPr/>
        </p:nvGrpSpPr>
        <p:grpSpPr>
          <a:xfrm>
            <a:off x="723900" y="897636"/>
            <a:ext cx="5314315" cy="10185399"/>
            <a:chOff x="723900" y="897636"/>
            <a:chExt cx="5314315" cy="10185399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B4E8A79-75D0-E04E-E87F-B7F9323A5D0B}"/>
                </a:ext>
              </a:extLst>
            </p:cNvPr>
            <p:cNvSpPr/>
            <p:nvPr/>
          </p:nvSpPr>
          <p:spPr>
            <a:xfrm>
              <a:off x="723900" y="897636"/>
              <a:ext cx="5314315" cy="9700260"/>
            </a:xfrm>
            <a:custGeom>
              <a:avLst/>
              <a:gdLst/>
              <a:ahLst/>
              <a:cxnLst/>
              <a:rect l="l" t="t" r="r" b="b"/>
              <a:pathLst>
                <a:path w="5314315" h="9700260">
                  <a:moveTo>
                    <a:pt x="0" y="9700260"/>
                  </a:moveTo>
                  <a:lnTo>
                    <a:pt x="5314188" y="9700260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9700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360DB88-07F3-9D63-D151-48E984387C3B}"/>
                </a:ext>
              </a:extLst>
            </p:cNvPr>
            <p:cNvSpPr/>
            <p:nvPr/>
          </p:nvSpPr>
          <p:spPr>
            <a:xfrm>
              <a:off x="723900" y="897636"/>
              <a:ext cx="5314315" cy="10162540"/>
            </a:xfrm>
            <a:custGeom>
              <a:avLst/>
              <a:gdLst/>
              <a:ahLst/>
              <a:cxnLst/>
              <a:rect l="l" t="t" r="r" b="b"/>
              <a:pathLst>
                <a:path w="5314315" h="10162540">
                  <a:moveTo>
                    <a:pt x="0" y="10162032"/>
                  </a:moveTo>
                  <a:lnTo>
                    <a:pt x="5314188" y="10162032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101620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A37A11C-81F2-244C-528B-D3026C69A320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5314188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5314188" y="484631"/>
                  </a:lnTo>
                  <a:lnTo>
                    <a:pt x="531418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11E35DB-2E08-BCB9-A019-F589A285ACB7}"/>
                </a:ext>
              </a:extLst>
            </p:cNvPr>
            <p:cNvSpPr/>
            <p:nvPr/>
          </p:nvSpPr>
          <p:spPr>
            <a:xfrm>
              <a:off x="723900" y="10597895"/>
              <a:ext cx="5314315" cy="485140"/>
            </a:xfrm>
            <a:custGeom>
              <a:avLst/>
              <a:gdLst/>
              <a:ahLst/>
              <a:cxnLst/>
              <a:rect l="l" t="t" r="r" b="b"/>
              <a:pathLst>
                <a:path w="5314315" h="485140">
                  <a:moveTo>
                    <a:pt x="0" y="484631"/>
                  </a:moveTo>
                  <a:lnTo>
                    <a:pt x="5314188" y="484631"/>
                  </a:lnTo>
                  <a:lnTo>
                    <a:pt x="5314188" y="0"/>
                  </a:lnTo>
                  <a:lnTo>
                    <a:pt x="0" y="0"/>
                  </a:lnTo>
                  <a:lnTo>
                    <a:pt x="0" y="484631"/>
                  </a:lnTo>
                  <a:close/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47024E25-F3A3-3C73-D5AC-71093008986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5" y="10649712"/>
              <a:ext cx="425196" cy="42519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B1D5E95-1998-91C3-E28C-DA61BBAE4D81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451612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241299"/>
                  </a:lnTo>
                  <a:lnTo>
                    <a:pt x="3790" y="260086"/>
                  </a:lnTo>
                  <a:lnTo>
                    <a:pt x="14128" y="275426"/>
                  </a:lnTo>
                  <a:lnTo>
                    <a:pt x="29467" y="285768"/>
                  </a:lnTo>
                  <a:lnTo>
                    <a:pt x="48260" y="289559"/>
                  </a:lnTo>
                  <a:lnTo>
                    <a:pt x="451612" y="289559"/>
                  </a:lnTo>
                  <a:lnTo>
                    <a:pt x="470404" y="285768"/>
                  </a:lnTo>
                  <a:lnTo>
                    <a:pt x="485743" y="275426"/>
                  </a:lnTo>
                  <a:lnTo>
                    <a:pt x="496081" y="260086"/>
                  </a:lnTo>
                  <a:lnTo>
                    <a:pt x="499871" y="241299"/>
                  </a:lnTo>
                  <a:lnTo>
                    <a:pt x="499871" y="48259"/>
                  </a:lnTo>
                  <a:lnTo>
                    <a:pt x="496081" y="29467"/>
                  </a:lnTo>
                  <a:lnTo>
                    <a:pt x="485743" y="14128"/>
                  </a:lnTo>
                  <a:lnTo>
                    <a:pt x="470404" y="3790"/>
                  </a:lnTo>
                  <a:lnTo>
                    <a:pt x="4516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04F11E75-F361-B4C1-B2A3-718B8D524B2E}"/>
                </a:ext>
              </a:extLst>
            </p:cNvPr>
            <p:cNvSpPr/>
            <p:nvPr/>
          </p:nvSpPr>
          <p:spPr>
            <a:xfrm>
              <a:off x="3132582" y="10694669"/>
              <a:ext cx="500380" cy="289560"/>
            </a:xfrm>
            <a:custGeom>
              <a:avLst/>
              <a:gdLst/>
              <a:ahLst/>
              <a:cxnLst/>
              <a:rect l="l" t="t" r="r" b="b"/>
              <a:pathLst>
                <a:path w="500379" h="289559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451612" y="0"/>
                  </a:lnTo>
                  <a:lnTo>
                    <a:pt x="470404" y="3790"/>
                  </a:lnTo>
                  <a:lnTo>
                    <a:pt x="485743" y="14128"/>
                  </a:lnTo>
                  <a:lnTo>
                    <a:pt x="496081" y="29467"/>
                  </a:lnTo>
                  <a:lnTo>
                    <a:pt x="499871" y="48259"/>
                  </a:lnTo>
                  <a:lnTo>
                    <a:pt x="499871" y="241299"/>
                  </a:lnTo>
                  <a:lnTo>
                    <a:pt x="496081" y="260086"/>
                  </a:lnTo>
                  <a:lnTo>
                    <a:pt x="485743" y="275426"/>
                  </a:lnTo>
                  <a:lnTo>
                    <a:pt x="470404" y="285768"/>
                  </a:lnTo>
                  <a:lnTo>
                    <a:pt x="451612" y="289559"/>
                  </a:lnTo>
                  <a:lnTo>
                    <a:pt x="48260" y="289559"/>
                  </a:lnTo>
                  <a:lnTo>
                    <a:pt x="29467" y="285768"/>
                  </a:lnTo>
                  <a:lnTo>
                    <a:pt x="14128" y="275426"/>
                  </a:lnTo>
                  <a:lnTo>
                    <a:pt x="3790" y="260086"/>
                  </a:lnTo>
                  <a:lnTo>
                    <a:pt x="0" y="241299"/>
                  </a:lnTo>
                  <a:lnTo>
                    <a:pt x="0" y="482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FB80B455-DB04-5391-4CF1-9A3E8A828A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8467" y="10678667"/>
              <a:ext cx="425196" cy="371856"/>
            </a:xfrm>
            <a:prstGeom prst="rect">
              <a:avLst/>
            </a:prstGeom>
          </p:spPr>
        </p:pic>
      </p:grpSp>
      <p:pic>
        <p:nvPicPr>
          <p:cNvPr id="12" name="object 7">
            <a:extLst>
              <a:ext uri="{FF2B5EF4-FFF2-40B4-BE49-F238E27FC236}">
                <a16:creationId xmlns:a16="http://schemas.microsoft.com/office/drawing/2014/main" id="{C797F3A4-E9B3-876A-5E05-99C0F4CD6B4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764" y="721551"/>
            <a:ext cx="5450586" cy="1399794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1DF7B765-DCB9-0270-1564-21A4B86F42F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578" y="2514600"/>
            <a:ext cx="3092957" cy="3024378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4A6F6378-F440-BCEC-F3DC-585A385A42B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78" y="3021711"/>
            <a:ext cx="2010155" cy="2010155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AF45292A-05E4-0BE8-084F-6FE2474E758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8" y="6653023"/>
            <a:ext cx="3181349" cy="418363"/>
          </a:xfrm>
          <a:prstGeom prst="rect">
            <a:avLst/>
          </a:prstGeom>
        </p:spPr>
      </p:pic>
      <p:pic>
        <p:nvPicPr>
          <p:cNvPr id="22" name="object 13">
            <a:extLst>
              <a:ext uri="{FF2B5EF4-FFF2-40B4-BE49-F238E27FC236}">
                <a16:creationId xmlns:a16="http://schemas.microsoft.com/office/drawing/2014/main" id="{F2C143CC-D3A1-852C-8FFB-4641BB93914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577" y="7467600"/>
            <a:ext cx="3181349" cy="418363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F09DB425-84D7-B8EC-7542-8D9203F6D42D}"/>
              </a:ext>
            </a:extLst>
          </p:cNvPr>
          <p:cNvSpPr txBox="1"/>
          <p:nvPr/>
        </p:nvSpPr>
        <p:spPr>
          <a:xfrm>
            <a:off x="2914710" y="6689158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Nama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E976E791-9ACA-9E02-85A4-05A34D1E2FCC}"/>
              </a:ext>
            </a:extLst>
          </p:cNvPr>
          <p:cNvSpPr txBox="1"/>
          <p:nvPr/>
        </p:nvSpPr>
        <p:spPr>
          <a:xfrm>
            <a:off x="2914710" y="74676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Email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7" name="object 17">
            <a:hlinkClick r:id="rId8" action="ppaction://hlinksldjump"/>
            <a:extLst>
              <a:ext uri="{FF2B5EF4-FFF2-40B4-BE49-F238E27FC236}">
                <a16:creationId xmlns:a16="http://schemas.microsoft.com/office/drawing/2014/main" id="{7DF21BA2-5248-A659-6125-C03242DE07B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30569" y="8282176"/>
            <a:ext cx="1796862" cy="418362"/>
          </a:xfrm>
          <a:prstGeom prst="rect">
            <a:avLst/>
          </a:prstGeom>
        </p:spPr>
      </p:pic>
      <p:sp>
        <p:nvSpPr>
          <p:cNvPr id="30" name="object 16">
            <a:extLst>
              <a:ext uri="{FF2B5EF4-FFF2-40B4-BE49-F238E27FC236}">
                <a16:creationId xmlns:a16="http://schemas.microsoft.com/office/drawing/2014/main" id="{AE6DFB09-1F7A-B1DD-F00A-823004B6566F}"/>
              </a:ext>
            </a:extLst>
          </p:cNvPr>
          <p:cNvSpPr txBox="1"/>
          <p:nvPr/>
        </p:nvSpPr>
        <p:spPr>
          <a:xfrm>
            <a:off x="2003379" y="800863"/>
            <a:ext cx="284374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dirty="0">
                <a:latin typeface="Times New Roman"/>
                <a:cs typeface="Times New Roman"/>
              </a:rPr>
              <a:t>Log in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4DD073F8-9D15-46F8-0FCE-AFAC4164C968}"/>
              </a:ext>
            </a:extLst>
          </p:cNvPr>
          <p:cNvSpPr txBox="1"/>
          <p:nvPr/>
        </p:nvSpPr>
        <p:spPr>
          <a:xfrm>
            <a:off x="2914710" y="8305800"/>
            <a:ext cx="10210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Times New Roman"/>
                <a:cs typeface="Times New Roman"/>
              </a:rPr>
              <a:t>Login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237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916</Words>
  <Application>Microsoft Office PowerPoint</Application>
  <PresentationFormat>Widescreen</PresentationFormat>
  <Paragraphs>263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Arial MT</vt:lpstr>
      <vt:lpstr>Calibri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Akun pengguna</vt:lpstr>
      <vt:lpstr>Keamanan</vt:lpstr>
      <vt:lpstr>About Me</vt:lpstr>
      <vt:lpstr>AYO JELAJAHI LITERASI</vt:lpstr>
      <vt:lpstr>AYO JELAJAHI LITERASI</vt:lpstr>
      <vt:lpstr>DAFTAR BUKU</vt:lpstr>
      <vt:lpstr>LITERASI</vt:lpstr>
      <vt:lpstr>DAFTAR BUKU</vt:lpstr>
      <vt:lpstr>MUHAMMAD</vt:lpstr>
      <vt:lpstr>BAGIAN 1</vt:lpstr>
      <vt:lpstr>LITERASI</vt:lpstr>
      <vt:lpstr>PowerPoint Presentation</vt:lpstr>
      <vt:lpstr>LITERASI</vt:lpstr>
      <vt:lpstr>LITERASI</vt:lpstr>
      <vt:lpstr>LITERASI</vt:lpstr>
      <vt:lpstr>LITERASI</vt:lpstr>
      <vt:lpstr>LITERASI</vt:lpstr>
      <vt:lpstr>MARI BERKARYA</vt:lpstr>
      <vt:lpstr>MARI BERKARYA</vt:lpstr>
      <vt:lpstr>MARI BERKARYA</vt:lpstr>
      <vt:lpstr>MARI BERKARYA</vt:lpstr>
      <vt:lpstr>MARI BERKARYA</vt:lpstr>
      <vt:lpstr>MARI BERKARYA</vt:lpstr>
      <vt:lpstr>BERI JUDUL</vt:lpstr>
      <vt:lpstr>PowerPoint Presentation</vt:lpstr>
      <vt:lpstr>PowerPoint Presentation</vt:lpstr>
      <vt:lpstr>PowerPoint Presentation</vt:lpstr>
      <vt:lpstr>MARI BERKARYA</vt:lpstr>
      <vt:lpstr>DRAF</vt:lpstr>
      <vt:lpstr>LITERASI</vt:lpstr>
      <vt:lpstr>Reminder</vt:lpstr>
      <vt:lpstr>PILIH BUKU</vt:lpstr>
      <vt:lpstr>Reminder</vt:lpstr>
      <vt:lpstr>Reminder</vt:lpstr>
      <vt:lpstr>Reminder</vt:lpstr>
      <vt:lpstr>Reminder</vt:lpstr>
      <vt:lpstr>Reminder</vt:lpstr>
      <vt:lpstr>Reminder</vt:lpstr>
      <vt:lpstr>Reminder</vt:lpstr>
      <vt:lpstr>Bincang Buku</vt:lpstr>
      <vt:lpstr>Bincang Buku</vt:lpstr>
      <vt:lpstr>Bincang Buku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Ghina meliyani</dc:creator>
  <cp:lastModifiedBy>Mahad Darul Abror</cp:lastModifiedBy>
  <cp:revision>4</cp:revision>
  <dcterms:created xsi:type="dcterms:W3CDTF">2024-12-15T16:20:08Z</dcterms:created>
  <dcterms:modified xsi:type="dcterms:W3CDTF">2024-12-16T01:39:47Z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2024-06-21T00:00:00Z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2024-12-15T00:00:00Z</vt:filetime>
  </property>
  <property fmtid="{D5CDD505-2E9C-101B-9397-08002B2CF9AE}" pid="5" name="Producer">
    <vt:lpwstr>Microsoft® PowerPoint® LTSC</vt:lpwstr>
  </property>
</Properties>
</file>